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Lst>
  <p:notesMasterIdLst>
    <p:notesMasterId r:id="rId122"/>
  </p:notesMasterIdLst>
  <p:sldIdLst>
    <p:sldId id="256" r:id="rId4"/>
    <p:sldId id="257" r:id="rId5"/>
    <p:sldId id="258" r:id="rId6"/>
    <p:sldId id="336" r:id="rId7"/>
    <p:sldId id="259" r:id="rId8"/>
    <p:sldId id="260" r:id="rId9"/>
    <p:sldId id="337" r:id="rId10"/>
    <p:sldId id="348" r:id="rId11"/>
    <p:sldId id="349" r:id="rId12"/>
    <p:sldId id="350" r:id="rId13"/>
    <p:sldId id="351" r:id="rId14"/>
    <p:sldId id="352" r:id="rId15"/>
    <p:sldId id="353" r:id="rId16"/>
    <p:sldId id="340" r:id="rId17"/>
    <p:sldId id="341" r:id="rId18"/>
    <p:sldId id="354" r:id="rId19"/>
    <p:sldId id="355" r:id="rId20"/>
    <p:sldId id="356" r:id="rId21"/>
    <p:sldId id="360" r:id="rId22"/>
    <p:sldId id="357" r:id="rId23"/>
    <p:sldId id="358" r:id="rId24"/>
    <p:sldId id="359" r:id="rId25"/>
    <p:sldId id="361" r:id="rId26"/>
    <p:sldId id="362" r:id="rId27"/>
    <p:sldId id="363" r:id="rId28"/>
    <p:sldId id="364" r:id="rId29"/>
    <p:sldId id="365" r:id="rId30"/>
    <p:sldId id="366" r:id="rId31"/>
    <p:sldId id="367" r:id="rId32"/>
    <p:sldId id="368" r:id="rId33"/>
    <p:sldId id="369" r:id="rId34"/>
    <p:sldId id="276" r:id="rId35"/>
    <p:sldId id="372" r:id="rId36"/>
    <p:sldId id="373" r:id="rId37"/>
    <p:sldId id="37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338" r:id="rId51"/>
    <p:sldId id="273" r:id="rId52"/>
    <p:sldId id="274" r:id="rId53"/>
    <p:sldId id="275" r:id="rId54"/>
    <p:sldId id="371" r:id="rId55"/>
    <p:sldId id="347" r:id="rId56"/>
    <p:sldId id="277" r:id="rId57"/>
    <p:sldId id="278" r:id="rId58"/>
    <p:sldId id="279" r:id="rId59"/>
    <p:sldId id="280" r:id="rId60"/>
    <p:sldId id="339"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 id="296" r:id="rId77"/>
    <p:sldId id="297" r:id="rId78"/>
    <p:sldId id="342" r:id="rId79"/>
    <p:sldId id="343" r:id="rId80"/>
    <p:sldId id="344" r:id="rId81"/>
    <p:sldId id="345" r:id="rId82"/>
    <p:sldId id="346" r:id="rId83"/>
    <p:sldId id="298" r:id="rId84"/>
    <p:sldId id="299" r:id="rId85"/>
    <p:sldId id="300" r:id="rId86"/>
    <p:sldId id="301" r:id="rId87"/>
    <p:sldId id="302" r:id="rId88"/>
    <p:sldId id="303"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0" r:id="rId106"/>
    <p:sldId id="321" r:id="rId107"/>
    <p:sldId id="322" r:id="rId108"/>
    <p:sldId id="323" r:id="rId109"/>
    <p:sldId id="324" r:id="rId110"/>
    <p:sldId id="325" r:id="rId111"/>
    <p:sldId id="326" r:id="rId112"/>
    <p:sldId id="327" r:id="rId113"/>
    <p:sldId id="328" r:id="rId114"/>
    <p:sldId id="329" r:id="rId115"/>
    <p:sldId id="330" r:id="rId116"/>
    <p:sldId id="331" r:id="rId117"/>
    <p:sldId id="332" r:id="rId118"/>
    <p:sldId id="333" r:id="rId119"/>
    <p:sldId id="334" r:id="rId120"/>
    <p:sldId id="335" r:id="rId121"/>
  </p:sldIdLst>
  <p:sldSz cx="9144000" cy="5143500" type="screen16x9"/>
  <p:notesSz cx="6858000" cy="9144000"/>
  <p:embeddedFontLst>
    <p:embeddedFont>
      <p:font typeface="Amatic SC" panose="00000500000000000000" pitchFamily="2" charset="-79"/>
      <p:regular r:id="rId123"/>
      <p:bold r:id="rId124"/>
    </p:embeddedFont>
    <p:embeddedFont>
      <p:font typeface="Coming Soon" panose="020B0604020202020204" charset="0"/>
      <p:regular r:id="rId125"/>
    </p:embeddedFont>
    <p:embeddedFont>
      <p:font typeface="Concert One" pitchFamily="2" charset="0"/>
      <p:regular r:id="rId126"/>
    </p:embeddedFont>
    <p:embeddedFont>
      <p:font typeface="Proxima Nova" panose="020B0604020202020204" charset="0"/>
      <p:regular r:id="rId127"/>
      <p:bold r:id="rId128"/>
      <p:italic r:id="rId129"/>
      <p:boldItalic r:id="rId130"/>
    </p:embeddedFont>
    <p:embeddedFont>
      <p:font typeface="Proxima Nova Semibold" panose="020B0604020202020204" charset="0"/>
      <p:regular r:id="rId131"/>
      <p:bold r:id="rId132"/>
      <p:boldItalic r:id="rId133"/>
    </p:embeddedFont>
    <p:embeddedFont>
      <p:font typeface="roboto" panose="02000000000000000000" pitchFamily="2" charset="0"/>
      <p:regular r:id="rId134"/>
      <p:bold r:id="rId135"/>
      <p:italic r:id="rId136"/>
      <p:boldItalic r:id="rId137"/>
    </p:embeddedFont>
    <p:embeddedFont>
      <p:font typeface="Roboto Medium" panose="02000000000000000000" pitchFamily="2" charset="0"/>
      <p:regular r:id="rId138"/>
      <p:bold r:id="rId139"/>
      <p:italic r:id="rId140"/>
      <p:boldItalic r:id="rId141"/>
    </p:embeddedFont>
    <p:embeddedFont>
      <p:font typeface="Roboto Mono" panose="00000009000000000000" pitchFamily="49" charset="0"/>
      <p:regular r:id="rId142"/>
      <p:bold r:id="rId143"/>
      <p:italic r:id="rId144"/>
      <p:boldItalic r:id="rId145"/>
    </p:embeddedFont>
    <p:embeddedFont>
      <p:font typeface="Roboto Mono Medium" panose="00000009000000000000" pitchFamily="49"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8D78D-280B-43F5-867C-7B1EE2553EB2}">
  <a:tblStyle styleId="{56B8D78D-280B-43F5-867C-7B1EE2553E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42"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6.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6.fntdata"/><Relationship Id="rId149" Type="http://schemas.openxmlformats.org/officeDocument/2006/relationships/font" Target="fonts/font27.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8.fntdata"/><Relationship Id="rId14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8.fntdata"/><Relationship Id="rId135" Type="http://schemas.openxmlformats.org/officeDocument/2006/relationships/font" Target="fonts/font13.fntdata"/><Relationship Id="rId151"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4.fntdata"/><Relationship Id="rId147"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0.fntdata"/><Relationship Id="rId153"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notesMaster" Target="notesMasters/notesMaster1.xml"/><Relationship Id="rId143" Type="http://schemas.openxmlformats.org/officeDocument/2006/relationships/font" Target="fonts/font21.fntdata"/><Relationship Id="rId148"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1.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fntdata"/><Relationship Id="rId144" Type="http://schemas.openxmlformats.org/officeDocument/2006/relationships/font" Target="fonts/font22.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23B5B70-AF7D-AFD8-9555-F703649DF0DF}"/>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11A0E2B5-CD97-1546-CEDD-F294E01A94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BCEE4BEE-A57E-78CD-D4BD-B5FE1221B1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8204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20f6c89457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20f6c89457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853034354b_0_24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853034354b_0_2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120f6c89457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20f6c8945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853034354b_0_24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853034354b_0_24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853034354b_0_24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20f6c89457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20f6c8945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120f6c89457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120f6c89457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SLIDES_API161291079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SLIDES_API161291079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28e6c9cb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28e6c9cb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853034354b_0_12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853034354b_0_12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CFD56892-F3AF-3150-FBF2-7FA45281F16C}"/>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17D94E04-8C98-5C37-D6A1-0E5D4934C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F3D5A912-891F-D9E5-4D58-05E253A016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8480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b7a9cbcc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b7a9cbc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853034354b_0_12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853034354b_0_12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853034354b_0_12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853034354b_0_12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9"/>
        <p:cNvGrpSpPr/>
        <p:nvPr/>
      </p:nvGrpSpPr>
      <p:grpSpPr>
        <a:xfrm>
          <a:off x="0" y="0"/>
          <a:ext cx="0" cy="0"/>
          <a:chOff x="0" y="0"/>
          <a:chExt cx="0" cy="0"/>
        </a:xfrm>
      </p:grpSpPr>
      <p:sp>
        <p:nvSpPr>
          <p:cNvPr id="8720" name="Google Shape;8720;g853034354b_0_1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1" name="Google Shape;8721;g853034354b_0_1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6"/>
        <p:cNvGrpSpPr/>
        <p:nvPr/>
      </p:nvGrpSpPr>
      <p:grpSpPr>
        <a:xfrm>
          <a:off x="0" y="0"/>
          <a:ext cx="0" cy="0"/>
          <a:chOff x="0" y="0"/>
          <a:chExt cx="0" cy="0"/>
        </a:xfrm>
      </p:grpSpPr>
      <p:sp>
        <p:nvSpPr>
          <p:cNvPr id="9147" name="Google Shape;9147;g853034354b_0_19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8" name="Google Shape;9148;g853034354b_0_19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9"/>
        <p:cNvGrpSpPr/>
        <p:nvPr/>
      </p:nvGrpSpPr>
      <p:grpSpPr>
        <a:xfrm>
          <a:off x="0" y="0"/>
          <a:ext cx="0" cy="0"/>
          <a:chOff x="0" y="0"/>
          <a:chExt cx="0" cy="0"/>
        </a:xfrm>
      </p:grpSpPr>
      <p:sp>
        <p:nvSpPr>
          <p:cNvPr id="9310" name="Google Shape;9310;g853034354b_0_19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1" name="Google Shape;9311;g853034354b_0_1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1"/>
        <p:cNvGrpSpPr/>
        <p:nvPr/>
      </p:nvGrpSpPr>
      <p:grpSpPr>
        <a:xfrm>
          <a:off x="0" y="0"/>
          <a:ext cx="0" cy="0"/>
          <a:chOff x="0" y="0"/>
          <a:chExt cx="0" cy="0"/>
        </a:xfrm>
      </p:grpSpPr>
      <p:sp>
        <p:nvSpPr>
          <p:cNvPr id="9712" name="Google Shape;9712;g853034354b_0_20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3" name="Google Shape;9713;g853034354b_0_20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2"/>
        <p:cNvGrpSpPr/>
        <p:nvPr/>
      </p:nvGrpSpPr>
      <p:grpSpPr>
        <a:xfrm>
          <a:off x="0" y="0"/>
          <a:ext cx="0" cy="0"/>
          <a:chOff x="0" y="0"/>
          <a:chExt cx="0" cy="0"/>
        </a:xfrm>
      </p:grpSpPr>
      <p:sp>
        <p:nvSpPr>
          <p:cNvPr id="10083" name="Google Shape;10083;g853034354b_0_24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4" name="Google Shape;10084;g853034354b_0_24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7690DE50-0485-C43E-79B3-CB007B1CD79D}"/>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66842B46-A4ED-8413-67B0-398A5DEE2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0B97F144-3A81-1B76-5E74-9ACCA9C058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07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A2A11513-495E-C26D-0035-236290E0E132}"/>
            </a:ext>
          </a:extLst>
        </p:cNvPr>
        <p:cNvGrpSpPr/>
        <p:nvPr/>
      </p:nvGrpSpPr>
      <p:grpSpPr>
        <a:xfrm>
          <a:off x="0" y="0"/>
          <a:ext cx="0" cy="0"/>
          <a:chOff x="0" y="0"/>
          <a:chExt cx="0" cy="0"/>
        </a:xfrm>
      </p:grpSpPr>
      <p:sp>
        <p:nvSpPr>
          <p:cNvPr id="865" name="Google Shape;865;g120f6c89457_0_310:notes">
            <a:extLst>
              <a:ext uri="{FF2B5EF4-FFF2-40B4-BE49-F238E27FC236}">
                <a16:creationId xmlns:a16="http://schemas.microsoft.com/office/drawing/2014/main" id="{BF5956D8-ED7D-0EE6-1E37-97F66915F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a:extLst>
              <a:ext uri="{FF2B5EF4-FFF2-40B4-BE49-F238E27FC236}">
                <a16:creationId xmlns:a16="http://schemas.microsoft.com/office/drawing/2014/main" id="{A28DEA34-2C2A-8F6E-7332-46E599BCC4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1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DD0EA1EE-15D8-105F-53EA-B6A6C5FC1492}"/>
            </a:ext>
          </a:extLst>
        </p:cNvPr>
        <p:cNvGrpSpPr/>
        <p:nvPr/>
      </p:nvGrpSpPr>
      <p:grpSpPr>
        <a:xfrm>
          <a:off x="0" y="0"/>
          <a:ext cx="0" cy="0"/>
          <a:chOff x="0" y="0"/>
          <a:chExt cx="0" cy="0"/>
        </a:xfrm>
      </p:grpSpPr>
      <p:sp>
        <p:nvSpPr>
          <p:cNvPr id="865" name="Google Shape;865;g120f6c89457_0_310:notes">
            <a:extLst>
              <a:ext uri="{FF2B5EF4-FFF2-40B4-BE49-F238E27FC236}">
                <a16:creationId xmlns:a16="http://schemas.microsoft.com/office/drawing/2014/main" id="{C78C4290-30FD-42F3-4458-C587D325D8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a:extLst>
              <a:ext uri="{FF2B5EF4-FFF2-40B4-BE49-F238E27FC236}">
                <a16:creationId xmlns:a16="http://schemas.microsoft.com/office/drawing/2014/main" id="{321FFE92-177E-9398-DCE7-B81EFF479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60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788B0B93-DF22-4FE6-0FF3-0F98FE85129B}"/>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C87311EB-4004-0EE6-6616-72D92892C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A32961D9-53A4-D688-8866-9F84505D8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37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D02BE254-595A-E8E7-527A-917F13A5D284}"/>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3B4BF08F-0C23-6780-59EC-3B2353488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D1FDE02D-8713-8A6D-DA51-77979811F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32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4FCC4BB8-1E18-B531-7902-D477371DF4FF}"/>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F6574C91-8D6A-50D1-0DE8-28EB095D2C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61093B24-7B5D-2EAC-290B-EBE606D7D0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119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2AF7D636-4C48-109F-45E7-140C2BED8066}"/>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D7B8F5D6-9850-6720-5983-DE3CDF51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4073C6E0-A6B4-8EA5-E085-BBB131B01B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78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4743C7A3-8348-573B-B02F-D9373FDFE534}"/>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E5D347A1-3C42-C04E-C605-8415E0344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F9790F64-E06A-1F02-B62F-49E36C905D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4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53034354b_0_24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21B6F8B2-C8C2-FB9B-84BB-F2DD6DABB186}"/>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7AECA260-DD7A-1FAC-33B7-0AC8D156C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C5B8412E-49AB-B94B-025A-8B7C85E32D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576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15198848-20F0-7CD6-FAD0-06606C40FE0F}"/>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0F2D8C43-B194-CBB3-D18B-CE6239063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F921B8E1-83CA-047C-9097-544D7E42FD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13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3F4B3A3C-D365-F51D-5F6E-B5B55BF92741}"/>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8EC179C4-5688-F669-416C-418A24B51A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9AA6A9B6-76C6-363B-73F9-6457256CB0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A6900E65-9F4B-6D61-B234-FC99032F81A1}"/>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9C87A38C-D82C-E5D5-AEF4-F4607EBF09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AABD8A09-8ACC-8961-658A-75E9C7967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7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86203B13-4E62-01CC-B303-8A961B0A1C58}"/>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E75DAE90-A837-CBA1-8732-380D6A7F0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DCC65069-574F-CB60-A2F7-DB0E59E98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5185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090EC59-CF8B-0D33-EC74-C603F610ADB3}"/>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3DA5FBC1-171B-4A54-7B42-CFB9F8100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51A7DCFC-E0FC-2C4B-14D2-3B2F85556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1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8A6DDA2B-C17A-F897-B8CC-ED0CAF045389}"/>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E2CF2744-40AD-1348-46B0-F64AEFBD2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861C7052-28E7-958F-6018-B68671BF8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729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27920C3E-55B2-5B62-F05D-C435EA9C92A3}"/>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2DED217B-D2A6-9DC1-140A-C8992EA44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83F95591-998E-BFEC-C5E2-662A2E80B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480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0CAEF032-9711-D19A-945A-A84750E37F8E}"/>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D2F1DA0B-3ABD-0D91-B8D5-BABDB8077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04BCC7C3-C14D-263E-9B18-FE19383055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114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B88E1954-88D1-4B6C-058B-D3D74A77AEA9}"/>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5959F6C0-E701-2382-FFBD-94F83C011F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73E19443-0134-02F9-931D-C69D9C209D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3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371E7433-2BBB-0BD0-E917-3A6C820F8305}"/>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8E45EBF9-CD24-0649-4198-F22A345BE3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5936A8A1-8A31-64E9-A968-12EE131A6D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570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53034354b_0_2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46F7BBEB-5374-7AAB-E260-6184E4C29BDB}"/>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22E7B6DE-CD68-7830-1B9C-AF75E863EF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18ADC4CD-AB4C-BC6D-150B-F308AE6C4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75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E7B15D6A-ABED-F679-6DBE-ADA541D8AC12}"/>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F47FEDB3-FD27-3052-A392-CCD86F3B1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E527897E-0850-0A55-AAA3-B342C0180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367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A67113C2-C22B-31DF-FA33-41294B7CF938}"/>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8ABBE46E-B453-E6FF-8B31-26D93150F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375F12E2-FA41-EFCB-E48E-237AC769A5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0777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09571f4d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09571f4d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53034354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20f6c89457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0f6c89457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53034354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09571f4d9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09571f4d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303435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53034354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53034354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209571f4d9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209571f4d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09571f4d9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09571f4d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506521a88_4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8506521a88_4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209571f4d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20f6c89457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20f6c89457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53034354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53034354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a:extLst>
            <a:ext uri="{FF2B5EF4-FFF2-40B4-BE49-F238E27FC236}">
              <a16:creationId xmlns:a16="http://schemas.microsoft.com/office/drawing/2014/main" id="{79EBFE78-BB03-E05E-9CB1-6AB5C60E5FD6}"/>
            </a:ext>
          </a:extLst>
        </p:cNvPr>
        <p:cNvGrpSpPr/>
        <p:nvPr/>
      </p:nvGrpSpPr>
      <p:grpSpPr>
        <a:xfrm>
          <a:off x="0" y="0"/>
          <a:ext cx="0" cy="0"/>
          <a:chOff x="0" y="0"/>
          <a:chExt cx="0" cy="0"/>
        </a:xfrm>
      </p:grpSpPr>
      <p:sp>
        <p:nvSpPr>
          <p:cNvPr id="560" name="Google Shape;560;g853034354b_0_103:notes">
            <a:extLst>
              <a:ext uri="{FF2B5EF4-FFF2-40B4-BE49-F238E27FC236}">
                <a16:creationId xmlns:a16="http://schemas.microsoft.com/office/drawing/2014/main" id="{C825F6C3-4B18-C5A7-0B65-F9CE8E0FB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53034354b_0_103:notes">
            <a:extLst>
              <a:ext uri="{FF2B5EF4-FFF2-40B4-BE49-F238E27FC236}">
                <a16:creationId xmlns:a16="http://schemas.microsoft.com/office/drawing/2014/main" id="{430971B6-184A-A932-3BAB-6EC5240179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24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09571f4d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209571f4d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53034354b_0_24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53034354b_0_24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53034354b_0_24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53034354b_0_24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3F974FCD-8FB4-FBA5-F602-3ECD93F99FA0}"/>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0D1D08B6-1F07-D49E-5B4C-5079D1C2B7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07846C51-3955-1A28-8536-5D68D6EE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00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265C35E6-0FF5-D98C-2915-6E129D4EF12C}"/>
            </a:ext>
          </a:extLst>
        </p:cNvPr>
        <p:cNvGrpSpPr/>
        <p:nvPr/>
      </p:nvGrpSpPr>
      <p:grpSpPr>
        <a:xfrm>
          <a:off x="0" y="0"/>
          <a:ext cx="0" cy="0"/>
          <a:chOff x="0" y="0"/>
          <a:chExt cx="0" cy="0"/>
        </a:xfrm>
      </p:grpSpPr>
      <p:sp>
        <p:nvSpPr>
          <p:cNvPr id="649" name="Google Shape;649;g853034354b_0_24761:notes">
            <a:extLst>
              <a:ext uri="{FF2B5EF4-FFF2-40B4-BE49-F238E27FC236}">
                <a16:creationId xmlns:a16="http://schemas.microsoft.com/office/drawing/2014/main" id="{CBB689D4-2988-E315-D342-2C5434858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53034354b_0_24761:notes">
            <a:extLst>
              <a:ext uri="{FF2B5EF4-FFF2-40B4-BE49-F238E27FC236}">
                <a16:creationId xmlns:a16="http://schemas.microsoft.com/office/drawing/2014/main" id="{BE7EABBB-775F-2AD6-7302-E833528CAB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60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209571f4d9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209571f4d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53034354b_0_24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53034354b_0_2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209571f4d9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209571f4d9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53034354b_0_24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53034354b_0_24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2DCB9223-2756-201B-4821-8C665C5F90B8}"/>
            </a:ext>
          </a:extLst>
        </p:cNvPr>
        <p:cNvGrpSpPr/>
        <p:nvPr/>
      </p:nvGrpSpPr>
      <p:grpSpPr>
        <a:xfrm>
          <a:off x="0" y="0"/>
          <a:ext cx="0" cy="0"/>
          <a:chOff x="0" y="0"/>
          <a:chExt cx="0" cy="0"/>
        </a:xfrm>
      </p:grpSpPr>
      <p:sp>
        <p:nvSpPr>
          <p:cNvPr id="699" name="Google Shape;699;g853034354b_0_24621:notes">
            <a:extLst>
              <a:ext uri="{FF2B5EF4-FFF2-40B4-BE49-F238E27FC236}">
                <a16:creationId xmlns:a16="http://schemas.microsoft.com/office/drawing/2014/main" id="{E446A067-5831-B1C9-80C4-7DDB5B5DB0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53034354b_0_24621:notes">
            <a:extLst>
              <a:ext uri="{FF2B5EF4-FFF2-40B4-BE49-F238E27FC236}">
                <a16:creationId xmlns:a16="http://schemas.microsoft.com/office/drawing/2014/main" id="{EEAA7304-A8C0-E4B2-297B-9BFEBA1FBF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190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09571f4d9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209571f4d9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209571f4d9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209571f4d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BC3BC4DB-8327-4513-4D3A-767DD4D44471}"/>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90A149FD-6DC1-D471-4B47-8F3E392BD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0EB880D8-4A4C-603E-5E95-C016B934C3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129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209571f4d9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209571f4d9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853034354b_0_24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853034354b_0_24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209571f4d9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209571f4d9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20f6c8945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20f6c8945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53034354b_0_24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53034354b_0_24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20f6c8945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20f6c8945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09571f4d9_0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09571f4d9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209571f4d9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209571f4d9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209571f4d9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209571f4d9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209571f4d9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209571f4d9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A49CB4C0-AEF7-4C23-7EE8-A515148FA991}"/>
            </a:ext>
          </a:extLst>
        </p:cNvPr>
        <p:cNvGrpSpPr/>
        <p:nvPr/>
      </p:nvGrpSpPr>
      <p:grpSpPr>
        <a:xfrm>
          <a:off x="0" y="0"/>
          <a:ext cx="0" cy="0"/>
          <a:chOff x="0" y="0"/>
          <a:chExt cx="0" cy="0"/>
        </a:xfrm>
      </p:grpSpPr>
      <p:sp>
        <p:nvSpPr>
          <p:cNvPr id="345" name="Google Shape;345;g853034354b_0_63:notes">
            <a:extLst>
              <a:ext uri="{FF2B5EF4-FFF2-40B4-BE49-F238E27FC236}">
                <a16:creationId xmlns:a16="http://schemas.microsoft.com/office/drawing/2014/main" id="{7E5539AA-CCDA-2F2D-CD7C-FB9E07689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3034354b_0_63:notes">
            <a:extLst>
              <a:ext uri="{FF2B5EF4-FFF2-40B4-BE49-F238E27FC236}">
                <a16:creationId xmlns:a16="http://schemas.microsoft.com/office/drawing/2014/main" id="{68D338FD-0409-A065-086E-E89E6C253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87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209571f4d9_0_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209571f4d9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20f6c89457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20f6c8945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20f6c89457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20f6c89457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20f6c89457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20f6c8945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853034354b_0_24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FFF5CB4F-F084-737F-A0AC-69C10B854362}"/>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398CD969-B049-452A-E369-5CD385D08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765C9602-3241-6F80-97E1-CE99A9A392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4776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EE4F9D35-D346-26BC-5C4F-6755109948AF}"/>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D8D0F4F6-BAD7-D0B8-DFE2-578F2C654F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5FCE40EC-D58A-250F-2DA8-94AE5043A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912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73167FE9-618B-A70E-B4C0-595391C17596}"/>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55732ABF-5DC3-AF0E-120F-1AFA594E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9F2113FA-076E-0038-8082-49849566F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390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89171AC5-DDD1-2F42-7B98-484A6F119C99}"/>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BA038B5F-FEC3-7AF7-BAE8-91D186F4F6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48C213CE-3E01-8F63-8302-B28359B80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2892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a:extLst>
            <a:ext uri="{FF2B5EF4-FFF2-40B4-BE49-F238E27FC236}">
              <a16:creationId xmlns:a16="http://schemas.microsoft.com/office/drawing/2014/main" id="{EFD81348-2042-ADF6-FAEC-7DD76446144C}"/>
            </a:ext>
          </a:extLst>
        </p:cNvPr>
        <p:cNvGrpSpPr/>
        <p:nvPr/>
      </p:nvGrpSpPr>
      <p:grpSpPr>
        <a:xfrm>
          <a:off x="0" y="0"/>
          <a:ext cx="0" cy="0"/>
          <a:chOff x="0" y="0"/>
          <a:chExt cx="0" cy="0"/>
        </a:xfrm>
      </p:grpSpPr>
      <p:sp>
        <p:nvSpPr>
          <p:cNvPr id="1037" name="Google Shape;1037;g853034354b_0_24697:notes">
            <a:extLst>
              <a:ext uri="{FF2B5EF4-FFF2-40B4-BE49-F238E27FC236}">
                <a16:creationId xmlns:a16="http://schemas.microsoft.com/office/drawing/2014/main" id="{9A6CC063-82D9-621C-39B9-3560F0E75B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853034354b_0_24697:notes">
            <a:extLst>
              <a:ext uri="{FF2B5EF4-FFF2-40B4-BE49-F238E27FC236}">
                <a16:creationId xmlns:a16="http://schemas.microsoft.com/office/drawing/2014/main" id="{3950784A-DBFB-70C5-A916-9D4908BC1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5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a:extLst>
            <a:ext uri="{FF2B5EF4-FFF2-40B4-BE49-F238E27FC236}">
              <a16:creationId xmlns:a16="http://schemas.microsoft.com/office/drawing/2014/main" id="{B057C379-AD84-74D9-BBBE-5D6AAF0E6E2F}"/>
            </a:ext>
          </a:extLst>
        </p:cNvPr>
        <p:cNvGrpSpPr/>
        <p:nvPr/>
      </p:nvGrpSpPr>
      <p:grpSpPr>
        <a:xfrm>
          <a:off x="0" y="0"/>
          <a:ext cx="0" cy="0"/>
          <a:chOff x="0" y="0"/>
          <a:chExt cx="0" cy="0"/>
        </a:xfrm>
      </p:grpSpPr>
      <p:sp>
        <p:nvSpPr>
          <p:cNvPr id="355" name="Google Shape;355;g777e314435_0_62:notes">
            <a:extLst>
              <a:ext uri="{FF2B5EF4-FFF2-40B4-BE49-F238E27FC236}">
                <a16:creationId xmlns:a16="http://schemas.microsoft.com/office/drawing/2014/main" id="{2BBA3C0B-4439-9E8C-1426-A27CB78C00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77e314435_0_62:notes">
            <a:extLst>
              <a:ext uri="{FF2B5EF4-FFF2-40B4-BE49-F238E27FC236}">
                <a16:creationId xmlns:a16="http://schemas.microsoft.com/office/drawing/2014/main" id="{4B2A3377-D516-A653-0A5A-D8449E6486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9739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53034354b_0_24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53034354b_0_2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209571f4d9_0_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209571f4d9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209571f4d9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209571f4d9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20f6c89457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20f6c89457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853034354b_0_2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853034354b_0_2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0f6c89457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0f6c89457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20f6c89457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20f6c8945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53034354b_0_24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53034354b_0_2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209571f4d9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209571f4d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20f6c894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20f6c894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364D465A-185A-E74B-C713-6ECB9B66B41A}"/>
            </a:ext>
          </a:extLst>
        </p:cNvPr>
        <p:cNvGrpSpPr/>
        <p:nvPr/>
      </p:nvGrpSpPr>
      <p:grpSpPr>
        <a:xfrm>
          <a:off x="0" y="0"/>
          <a:ext cx="0" cy="0"/>
          <a:chOff x="0" y="0"/>
          <a:chExt cx="0" cy="0"/>
        </a:xfrm>
      </p:grpSpPr>
      <p:sp>
        <p:nvSpPr>
          <p:cNvPr id="526" name="Google Shape;526;g1209571f4d9_0_21:notes">
            <a:extLst>
              <a:ext uri="{FF2B5EF4-FFF2-40B4-BE49-F238E27FC236}">
                <a16:creationId xmlns:a16="http://schemas.microsoft.com/office/drawing/2014/main" id="{FDBDDEE0-F733-05A3-BD31-BF966B7C1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209571f4d9_0_21:notes">
            <a:extLst>
              <a:ext uri="{FF2B5EF4-FFF2-40B4-BE49-F238E27FC236}">
                <a16:creationId xmlns:a16="http://schemas.microsoft.com/office/drawing/2014/main" id="{B4F9205E-2313-881A-6CD6-92D84FC840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070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0f6c89457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0f6c89457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853034354b_0_24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853034354b_0_24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20f6c8945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20f6c894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120f6c8945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20f6c894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20f6c89457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20f6c89457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853034354b_0_24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20f6c89457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20f6c8945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853034354b_0_24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853034354b_0_24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209571f4d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209571f4d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209571f4d9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209571f4d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t="16734" r="8892" b="18300"/>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t="16734" r="8892" b="18300"/>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a:stretch/>
        </p:blipFill>
        <p:spPr>
          <a:xfrm>
            <a:off x="1974100" y="324738"/>
            <a:ext cx="5195775" cy="4494025"/>
          </a:xfrm>
          <a:prstGeom prst="rect">
            <a:avLst/>
          </a:prstGeom>
          <a:noFill/>
          <a:ln>
            <a:noFill/>
          </a:ln>
        </p:spPr>
      </p:pic>
      <p:sp>
        <p:nvSpPr>
          <p:cNvPr id="59" name="Google Shape;59;p11"/>
          <p:cNvSpPr txBox="1">
            <a:spLocks noGrp="1"/>
          </p:cNvSpPr>
          <p:nvPr>
            <p:ph type="title" hasCustomPrompt="1"/>
          </p:nvPr>
        </p:nvSpPr>
        <p:spPr>
          <a:xfrm>
            <a:off x="2838275" y="1645347"/>
            <a:ext cx="4001700" cy="113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7200"/>
              <a:buNone/>
              <a:defRPr sz="7200" b="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a:solidFill>
                  <a:schemeClr val="dk2"/>
                </a:solidFill>
              </a:defRPr>
            </a:lvl1pPr>
            <a:lvl2pPr marL="914400" lvl="1" indent="-342900" algn="ctr">
              <a:spcBef>
                <a:spcPts val="1600"/>
              </a:spcBef>
              <a:spcAft>
                <a:spcPts val="0"/>
              </a:spcAft>
              <a:buClr>
                <a:schemeClr val="dk2"/>
              </a:buClr>
              <a:buSzPts val="1800"/>
              <a:buChar char="○"/>
              <a:defRPr sz="1800">
                <a:solidFill>
                  <a:schemeClr val="dk2"/>
                </a:solidFill>
              </a:defRPr>
            </a:lvl2pPr>
            <a:lvl3pPr marL="1371600" lvl="2" indent="-342900" algn="ctr">
              <a:spcBef>
                <a:spcPts val="1600"/>
              </a:spcBef>
              <a:spcAft>
                <a:spcPts val="0"/>
              </a:spcAft>
              <a:buClr>
                <a:schemeClr val="dk2"/>
              </a:buClr>
              <a:buSzPts val="1800"/>
              <a:buChar char="■"/>
              <a:defRPr sz="1800">
                <a:solidFill>
                  <a:schemeClr val="dk2"/>
                </a:solidFill>
              </a:defRPr>
            </a:lvl3pPr>
            <a:lvl4pPr marL="1828800" lvl="3" indent="-342900" algn="ctr">
              <a:spcBef>
                <a:spcPts val="1600"/>
              </a:spcBef>
              <a:spcAft>
                <a:spcPts val="0"/>
              </a:spcAft>
              <a:buClr>
                <a:schemeClr val="dk2"/>
              </a:buClr>
              <a:buSzPts val="1800"/>
              <a:buChar char="●"/>
              <a:defRPr sz="1800">
                <a:solidFill>
                  <a:schemeClr val="dk2"/>
                </a:solidFill>
              </a:defRPr>
            </a:lvl4pPr>
            <a:lvl5pPr marL="2286000" lvl="4" indent="-342900" algn="ctr">
              <a:spcBef>
                <a:spcPts val="1600"/>
              </a:spcBef>
              <a:spcAft>
                <a:spcPts val="0"/>
              </a:spcAft>
              <a:buClr>
                <a:schemeClr val="dk2"/>
              </a:buClr>
              <a:buSzPts val="1800"/>
              <a:buChar char="○"/>
              <a:defRPr sz="1800">
                <a:solidFill>
                  <a:schemeClr val="dk2"/>
                </a:solidFill>
              </a:defRPr>
            </a:lvl5pPr>
            <a:lvl6pPr marL="2743200" lvl="5" indent="-342900" algn="ctr">
              <a:spcBef>
                <a:spcPts val="1600"/>
              </a:spcBef>
              <a:spcAft>
                <a:spcPts val="0"/>
              </a:spcAft>
              <a:buClr>
                <a:schemeClr val="dk2"/>
              </a:buClr>
              <a:buSzPts val="1800"/>
              <a:buChar char="■"/>
              <a:defRPr sz="1800">
                <a:solidFill>
                  <a:schemeClr val="dk2"/>
                </a:solidFill>
              </a:defRPr>
            </a:lvl6pPr>
            <a:lvl7pPr marL="3200400" lvl="6" indent="-342900" algn="ctr">
              <a:spcBef>
                <a:spcPts val="1600"/>
              </a:spcBef>
              <a:spcAft>
                <a:spcPts val="0"/>
              </a:spcAft>
              <a:buClr>
                <a:schemeClr val="dk2"/>
              </a:buClr>
              <a:buSzPts val="1800"/>
              <a:buChar char="●"/>
              <a:defRPr sz="1800">
                <a:solidFill>
                  <a:schemeClr val="dk2"/>
                </a:solidFill>
              </a:defRPr>
            </a:lvl7pPr>
            <a:lvl8pPr marL="3657600" lvl="7" indent="-342900" algn="ctr">
              <a:spcBef>
                <a:spcPts val="1600"/>
              </a:spcBef>
              <a:spcAft>
                <a:spcPts val="0"/>
              </a:spcAft>
              <a:buClr>
                <a:schemeClr val="dk2"/>
              </a:buClr>
              <a:buSzPts val="1800"/>
              <a:buChar char="○"/>
              <a:defRPr sz="1800">
                <a:solidFill>
                  <a:schemeClr val="dk2"/>
                </a:solidFill>
              </a:defRPr>
            </a:lvl8pPr>
            <a:lvl9pPr marL="4114800" lvl="8" indent="-342900" algn="ctr">
              <a:spcBef>
                <a:spcPts val="1600"/>
              </a:spcBef>
              <a:spcAft>
                <a:spcPts val="1600"/>
              </a:spcAft>
              <a:buClr>
                <a:schemeClr val="dk2"/>
              </a:buClr>
              <a:buSzPts val="1800"/>
              <a:buChar char="■"/>
              <a:defRPr sz="18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2">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4"/>
          <p:cNvSpPr txBox="1">
            <a:spLocks noGrp="1"/>
          </p:cNvSpPr>
          <p:nvPr>
            <p:ph type="body" idx="1"/>
          </p:nvPr>
        </p:nvSpPr>
        <p:spPr>
          <a:xfrm>
            <a:off x="844409" y="1623775"/>
            <a:ext cx="3336000" cy="2783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78" name="Google Shape;78;p14"/>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79" name="Google Shape;79;p14"/>
          <p:cNvSpPr txBox="1">
            <a:spLocks noGrp="1"/>
          </p:cNvSpPr>
          <p:nvPr>
            <p:ph type="body" idx="2"/>
          </p:nvPr>
        </p:nvSpPr>
        <p:spPr>
          <a:xfrm>
            <a:off x="4963591" y="1623775"/>
            <a:ext cx="3336000" cy="2783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400" u="sng">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2_1">
    <p:spTree>
      <p:nvGrpSpPr>
        <p:cNvPr id="1" name="Shape 80"/>
        <p:cNvGrpSpPr/>
        <p:nvPr/>
      </p:nvGrpSpPr>
      <p:grpSpPr>
        <a:xfrm>
          <a:off x="0" y="0"/>
          <a:ext cx="0" cy="0"/>
          <a:chOff x="0" y="0"/>
          <a:chExt cx="0" cy="0"/>
        </a:xfrm>
      </p:grpSpPr>
      <p:pic>
        <p:nvPicPr>
          <p:cNvPr id="81" name="Google Shape;81;p1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2" name="Google Shape;82;p1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83" name="Google Shape;83;p15"/>
          <p:cNvSpPr txBox="1">
            <a:spLocks noGrp="1"/>
          </p:cNvSpPr>
          <p:nvPr>
            <p:ph type="body" idx="1"/>
          </p:nvPr>
        </p:nvSpPr>
        <p:spPr>
          <a:xfrm>
            <a:off x="841985" y="1623775"/>
            <a:ext cx="3158700" cy="300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84" name="Google Shape;84;p15"/>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7" name="Google Shape;87;p16"/>
          <p:cNvPicPr preferRelativeResize="0"/>
          <p:nvPr/>
        </p:nvPicPr>
        <p:blipFill rotWithShape="1">
          <a:blip r:embed="rId3">
            <a:alphaModFix/>
          </a:blip>
          <a:srcRect b="61089"/>
          <a:stretch/>
        </p:blipFill>
        <p:spPr>
          <a:xfrm rot="1142343">
            <a:off x="6222976" y="2291982"/>
            <a:ext cx="2068425" cy="1772790"/>
          </a:xfrm>
          <a:prstGeom prst="rect">
            <a:avLst/>
          </a:prstGeom>
          <a:noFill/>
          <a:ln>
            <a:noFill/>
          </a:ln>
        </p:spPr>
      </p:pic>
      <p:pic>
        <p:nvPicPr>
          <p:cNvPr id="88" name="Google Shape;88;p16"/>
          <p:cNvPicPr preferRelativeResize="0"/>
          <p:nvPr/>
        </p:nvPicPr>
        <p:blipFill rotWithShape="1">
          <a:blip r:embed="rId3">
            <a:alphaModFix/>
          </a:blip>
          <a:srcRect b="61089"/>
          <a:stretch/>
        </p:blipFill>
        <p:spPr>
          <a:xfrm rot="-1920292">
            <a:off x="925352" y="1011382"/>
            <a:ext cx="2068424" cy="1772792"/>
          </a:xfrm>
          <a:prstGeom prst="rect">
            <a:avLst/>
          </a:prstGeom>
          <a:noFill/>
          <a:ln>
            <a:noFill/>
          </a:ln>
        </p:spPr>
      </p:pic>
      <p:pic>
        <p:nvPicPr>
          <p:cNvPr id="89" name="Google Shape;89;p16"/>
          <p:cNvPicPr preferRelativeResize="0"/>
          <p:nvPr/>
        </p:nvPicPr>
        <p:blipFill>
          <a:blip r:embed="rId4">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90" name="Google Shape;90;p16"/>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8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1">
  <p:cSld name="BIG_NUMBER_2">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93" name="Google Shape;93;p1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4" name="Google Shape;94;p17"/>
          <p:cNvSpPr txBox="1">
            <a:spLocks noGrp="1"/>
          </p:cNvSpPr>
          <p:nvPr>
            <p:ph type="title" hasCustomPrompt="1"/>
          </p:nvPr>
        </p:nvSpPr>
        <p:spPr>
          <a:xfrm>
            <a:off x="5040600" y="1012388"/>
            <a:ext cx="2826000" cy="113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200"/>
              <a:buNone/>
              <a:defRPr sz="7200" b="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95" name="Google Shape;95;p17"/>
          <p:cNvSpPr txBox="1">
            <a:spLocks noGrp="1"/>
          </p:cNvSpPr>
          <p:nvPr>
            <p:ph type="body" idx="1"/>
          </p:nvPr>
        </p:nvSpPr>
        <p:spPr>
          <a:xfrm>
            <a:off x="4973225" y="3061013"/>
            <a:ext cx="3006900" cy="10701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dk2"/>
              </a:buClr>
              <a:buSzPts val="1800"/>
              <a:buChar char="●"/>
              <a:defRPr>
                <a:solidFill>
                  <a:schemeClr val="dk1"/>
                </a:solidFill>
              </a:defRPr>
            </a:lvl1pPr>
            <a:lvl2pPr marL="914400" lvl="1" indent="-342900" algn="ctr" rtl="0">
              <a:spcBef>
                <a:spcPts val="0"/>
              </a:spcBef>
              <a:spcAft>
                <a:spcPts val="0"/>
              </a:spcAft>
              <a:buClr>
                <a:schemeClr val="dk2"/>
              </a:buClr>
              <a:buSzPts val="1800"/>
              <a:buChar char="○"/>
              <a:defRPr sz="1800">
                <a:solidFill>
                  <a:schemeClr val="dk2"/>
                </a:solidFill>
              </a:defRPr>
            </a:lvl2pPr>
            <a:lvl3pPr marL="1371600" lvl="2" indent="-342900" algn="ctr" rtl="0">
              <a:spcBef>
                <a:spcPts val="1600"/>
              </a:spcBef>
              <a:spcAft>
                <a:spcPts val="0"/>
              </a:spcAft>
              <a:buClr>
                <a:schemeClr val="dk2"/>
              </a:buClr>
              <a:buSzPts val="1800"/>
              <a:buChar char="■"/>
              <a:defRPr sz="1800">
                <a:solidFill>
                  <a:schemeClr val="dk2"/>
                </a:solidFill>
              </a:defRPr>
            </a:lvl3pPr>
            <a:lvl4pPr marL="1828800" lvl="3" indent="-342900" algn="ctr" rtl="0">
              <a:spcBef>
                <a:spcPts val="1600"/>
              </a:spcBef>
              <a:spcAft>
                <a:spcPts val="0"/>
              </a:spcAft>
              <a:buClr>
                <a:schemeClr val="dk2"/>
              </a:buClr>
              <a:buSzPts val="1800"/>
              <a:buChar char="●"/>
              <a:defRPr sz="1800">
                <a:solidFill>
                  <a:schemeClr val="dk2"/>
                </a:solidFill>
              </a:defRPr>
            </a:lvl4pPr>
            <a:lvl5pPr marL="2286000" lvl="4" indent="-342900" algn="ctr" rtl="0">
              <a:spcBef>
                <a:spcPts val="1600"/>
              </a:spcBef>
              <a:spcAft>
                <a:spcPts val="0"/>
              </a:spcAft>
              <a:buClr>
                <a:schemeClr val="dk2"/>
              </a:buClr>
              <a:buSzPts val="1800"/>
              <a:buChar char="○"/>
              <a:defRPr sz="1800">
                <a:solidFill>
                  <a:schemeClr val="dk2"/>
                </a:solidFill>
              </a:defRPr>
            </a:lvl5pPr>
            <a:lvl6pPr marL="2743200" lvl="5" indent="-342900" algn="ctr" rtl="0">
              <a:spcBef>
                <a:spcPts val="1600"/>
              </a:spcBef>
              <a:spcAft>
                <a:spcPts val="0"/>
              </a:spcAft>
              <a:buClr>
                <a:schemeClr val="dk2"/>
              </a:buClr>
              <a:buSzPts val="1800"/>
              <a:buChar char="■"/>
              <a:defRPr sz="1800">
                <a:solidFill>
                  <a:schemeClr val="dk2"/>
                </a:solidFill>
              </a:defRPr>
            </a:lvl6pPr>
            <a:lvl7pPr marL="3200400" lvl="6" indent="-342900" algn="ctr" rtl="0">
              <a:spcBef>
                <a:spcPts val="1600"/>
              </a:spcBef>
              <a:spcAft>
                <a:spcPts val="0"/>
              </a:spcAft>
              <a:buClr>
                <a:schemeClr val="dk2"/>
              </a:buClr>
              <a:buSzPts val="1800"/>
              <a:buChar char="●"/>
              <a:defRPr sz="1800">
                <a:solidFill>
                  <a:schemeClr val="dk2"/>
                </a:solidFill>
              </a:defRPr>
            </a:lvl7pPr>
            <a:lvl8pPr marL="3657600" lvl="7" indent="-342900" algn="ctr" rtl="0">
              <a:spcBef>
                <a:spcPts val="1600"/>
              </a:spcBef>
              <a:spcAft>
                <a:spcPts val="0"/>
              </a:spcAft>
              <a:buClr>
                <a:schemeClr val="dk2"/>
              </a:buClr>
              <a:buSzPts val="1800"/>
              <a:buChar char="○"/>
              <a:defRPr sz="1800">
                <a:solidFill>
                  <a:schemeClr val="dk2"/>
                </a:solidFill>
              </a:defRPr>
            </a:lvl8pPr>
            <a:lvl9pPr marL="4114800" lvl="8" indent="-342900" algn="ctr" rtl="0">
              <a:spcBef>
                <a:spcPts val="1600"/>
              </a:spcBef>
              <a:spcAft>
                <a:spcPts val="1600"/>
              </a:spcAft>
              <a:buClr>
                <a:schemeClr val="dk2"/>
              </a:buClr>
              <a:buSzPts val="1800"/>
              <a:buChar char="■"/>
              <a:defRPr sz="1800">
                <a:solidFill>
                  <a:schemeClr val="dk2"/>
                </a:solidFill>
              </a:defRPr>
            </a:lvl9pPr>
          </a:lstStyle>
          <a:p>
            <a:endParaRPr/>
          </a:p>
        </p:txBody>
      </p:sp>
      <p:sp>
        <p:nvSpPr>
          <p:cNvPr id="96" name="Google Shape;96;p17"/>
          <p:cNvSpPr txBox="1">
            <a:spLocks noGrp="1"/>
          </p:cNvSpPr>
          <p:nvPr>
            <p:ph type="subTitle" idx="2"/>
          </p:nvPr>
        </p:nvSpPr>
        <p:spPr>
          <a:xfrm>
            <a:off x="4973225" y="2278000"/>
            <a:ext cx="3006900" cy="783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100" b="1">
                <a:latin typeface="Concert One"/>
                <a:ea typeface="Concert One"/>
                <a:cs typeface="Concert One"/>
                <a:sym typeface="Concert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APTION_ONLY_2">
    <p:spTree>
      <p:nvGrpSpPr>
        <p:cNvPr id="1" name="Shape 97"/>
        <p:cNvGrpSpPr/>
        <p:nvPr/>
      </p:nvGrpSpPr>
      <p:grpSpPr>
        <a:xfrm>
          <a:off x="0" y="0"/>
          <a:ext cx="0" cy="0"/>
          <a:chOff x="0" y="0"/>
          <a:chExt cx="0" cy="0"/>
        </a:xfrm>
      </p:grpSpPr>
      <p:pic>
        <p:nvPicPr>
          <p:cNvPr id="98" name="Google Shape;98;p1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99" name="Google Shape;99;p18"/>
          <p:cNvPicPr preferRelativeResize="0"/>
          <p:nvPr/>
        </p:nvPicPr>
        <p:blipFill rotWithShape="1">
          <a:blip r:embed="rId3">
            <a:alphaModFix/>
          </a:blip>
          <a:srcRect b="7123"/>
          <a:stretch/>
        </p:blipFill>
        <p:spPr>
          <a:xfrm>
            <a:off x="3685063" y="388513"/>
            <a:ext cx="5195775" cy="4494025"/>
          </a:xfrm>
          <a:prstGeom prst="rect">
            <a:avLst/>
          </a:prstGeom>
          <a:noFill/>
          <a:ln>
            <a:noFill/>
          </a:ln>
        </p:spPr>
      </p:pic>
      <p:sp>
        <p:nvSpPr>
          <p:cNvPr id="100" name="Google Shape;100;p18"/>
          <p:cNvSpPr txBox="1">
            <a:spLocks noGrp="1"/>
          </p:cNvSpPr>
          <p:nvPr>
            <p:ph type="title"/>
          </p:nvPr>
        </p:nvSpPr>
        <p:spPr>
          <a:xfrm>
            <a:off x="4996075" y="999550"/>
            <a:ext cx="2749500" cy="11991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01" name="Google Shape;101;p18"/>
          <p:cNvSpPr txBox="1">
            <a:spLocks noGrp="1"/>
          </p:cNvSpPr>
          <p:nvPr>
            <p:ph type="subTitle" idx="1"/>
          </p:nvPr>
        </p:nvSpPr>
        <p:spPr>
          <a:xfrm rot="-321082">
            <a:off x="5129970" y="3250327"/>
            <a:ext cx="2280640" cy="924717"/>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4" name="Google Shape;104;p1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05" name="Google Shape;105;p19"/>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106" name="Google Shape;106;p19"/>
          <p:cNvSpPr txBox="1">
            <a:spLocks noGrp="1"/>
          </p:cNvSpPr>
          <p:nvPr>
            <p:ph type="title"/>
          </p:nvPr>
        </p:nvSpPr>
        <p:spPr>
          <a:xfrm>
            <a:off x="3127075" y="1366750"/>
            <a:ext cx="29016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9" name="Google Shape;109;p2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10" name="Google Shape;110;p20"/>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11" name="Google Shape;111;p20"/>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112" name="Google Shape;112;p20"/>
          <p:cNvSpPr txBox="1">
            <a:spLocks noGrp="1"/>
          </p:cNvSpPr>
          <p:nvPr>
            <p:ph type="title" idx="2" hasCustomPrompt="1"/>
          </p:nvPr>
        </p:nvSpPr>
        <p:spPr>
          <a:xfrm>
            <a:off x="1640100" y="1347913"/>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pic>
        <p:nvPicPr>
          <p:cNvPr id="114" name="Google Shape;114;p2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15" name="Google Shape;115;p21"/>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16" name="Google Shape;116;p2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19" name="Google Shape;119;p2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0" name="Google Shape;120;p22"/>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3" name="Google Shape;123;p2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4" name="Google Shape;124;p23"/>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125" name="Google Shape;125;p23"/>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SECTION_TITLE_AND_DESCRIPTION_1_1">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8" name="Google Shape;128;p2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9" name="Google Shape;129;p24"/>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0" name="Google Shape;130;p24"/>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1" name="Google Shape;131;p24"/>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2" name="Google Shape;132;p24"/>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3" name="Google Shape;133;p24"/>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24"/>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5" name="Google Shape;135;p24"/>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SECTION_TITLE_AND_DESCRIPTION_1_1_4">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8" name="Google Shape;138;p25"/>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9" name="Google Shape;139;p25"/>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25"/>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1" name="Google Shape;141;p25"/>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2" name="Google Shape;142;p25"/>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3" name="Google Shape;143;p25"/>
          <p:cNvSpPr txBox="1">
            <a:spLocks noGrp="1"/>
          </p:cNvSpPr>
          <p:nvPr>
            <p:ph type="title" idx="4"/>
          </p:nvPr>
        </p:nvSpPr>
        <p:spPr>
          <a:xfrm>
            <a:off x="5964918" y="2130948"/>
            <a:ext cx="23331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4" name="Google Shape;144;p25"/>
          <p:cNvSpPr txBox="1">
            <a:spLocks noGrp="1"/>
          </p:cNvSpPr>
          <p:nvPr>
            <p:ph type="subTitle" idx="5"/>
          </p:nvPr>
        </p:nvSpPr>
        <p:spPr>
          <a:xfrm>
            <a:off x="5964925" y="2491900"/>
            <a:ext cx="2333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45" name="Google Shape;145;p25"/>
          <p:cNvSpPr txBox="1">
            <a:spLocks noGrp="1"/>
          </p:cNvSpPr>
          <p:nvPr>
            <p:ph type="title" idx="6"/>
          </p:nvPr>
        </p:nvSpPr>
        <p:spPr>
          <a:xfrm>
            <a:off x="2569750" y="711175"/>
            <a:ext cx="40044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151" name="Google Shape;151;p2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152" name="Google Shape;152;p2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SECTION_TITLE_AND_DESCRIPTION_1_1_1_1">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55" name="Google Shape;155;p2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6" name="Google Shape;156;p27"/>
          <p:cNvSpPr txBox="1">
            <a:spLocks noGrp="1"/>
          </p:cNvSpPr>
          <p:nvPr>
            <p:ph type="title"/>
          </p:nvPr>
        </p:nvSpPr>
        <p:spPr>
          <a:xfrm>
            <a:off x="5230400" y="3321638"/>
            <a:ext cx="2797500" cy="48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Anonymous Pro"/>
              <a:buNone/>
              <a:defRPr sz="2100"/>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157" name="Google Shape;157;p27"/>
          <p:cNvSpPr txBox="1">
            <a:spLocks noGrp="1"/>
          </p:cNvSpPr>
          <p:nvPr>
            <p:ph type="subTitle" idx="1"/>
          </p:nvPr>
        </p:nvSpPr>
        <p:spPr>
          <a:xfrm>
            <a:off x="4909400" y="1218188"/>
            <a:ext cx="3439500" cy="20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Concert One"/>
              <a:buNone/>
              <a:defRPr sz="2100">
                <a:solidFill>
                  <a:schemeClr val="dk1"/>
                </a:solidFill>
                <a:latin typeface="Roboto Mono"/>
                <a:ea typeface="Roboto Mono"/>
                <a:cs typeface="Roboto Mono"/>
                <a:sym typeface="Roboto Mono"/>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2">
    <p:spTree>
      <p:nvGrpSpPr>
        <p:cNvPr id="1" name="Shape 158"/>
        <p:cNvGrpSpPr/>
        <p:nvPr/>
      </p:nvGrpSpPr>
      <p:grpSpPr>
        <a:xfrm>
          <a:off x="0" y="0"/>
          <a:ext cx="0" cy="0"/>
          <a:chOff x="0" y="0"/>
          <a:chExt cx="0" cy="0"/>
        </a:xfrm>
      </p:grpSpPr>
      <p:pic>
        <p:nvPicPr>
          <p:cNvPr id="159" name="Google Shape;159;p2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0" name="Google Shape;160;p28"/>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61" name="Google Shape;161;p28"/>
          <p:cNvSpPr txBox="1">
            <a:spLocks noGrp="1"/>
          </p:cNvSpPr>
          <p:nvPr>
            <p:ph type="title"/>
          </p:nvPr>
        </p:nvSpPr>
        <p:spPr>
          <a:xfrm>
            <a:off x="800975" y="2010025"/>
            <a:ext cx="24594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62" name="Google Shape;162;p28"/>
          <p:cNvSpPr txBox="1">
            <a:spLocks noGrp="1"/>
          </p:cNvSpPr>
          <p:nvPr>
            <p:ph type="subTitle" idx="1"/>
          </p:nvPr>
        </p:nvSpPr>
        <p:spPr>
          <a:xfrm>
            <a:off x="801101" y="2400094"/>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3" name="Google Shape;163;p28"/>
          <p:cNvSpPr txBox="1">
            <a:spLocks noGrp="1"/>
          </p:cNvSpPr>
          <p:nvPr>
            <p:ph type="title" idx="2"/>
          </p:nvPr>
        </p:nvSpPr>
        <p:spPr>
          <a:xfrm>
            <a:off x="5850883" y="2010025"/>
            <a:ext cx="24594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64" name="Google Shape;164;p28"/>
          <p:cNvSpPr txBox="1">
            <a:spLocks noGrp="1"/>
          </p:cNvSpPr>
          <p:nvPr>
            <p:ph type="subTitle" idx="3"/>
          </p:nvPr>
        </p:nvSpPr>
        <p:spPr>
          <a:xfrm>
            <a:off x="5850880" y="2400101"/>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5" name="Google Shape;165;p28"/>
          <p:cNvSpPr txBox="1">
            <a:spLocks noGrp="1"/>
          </p:cNvSpPr>
          <p:nvPr>
            <p:ph type="title" idx="4"/>
          </p:nvPr>
        </p:nvSpPr>
        <p:spPr>
          <a:xfrm>
            <a:off x="800975" y="3449700"/>
            <a:ext cx="24594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66" name="Google Shape;166;p28"/>
          <p:cNvSpPr txBox="1">
            <a:spLocks noGrp="1"/>
          </p:cNvSpPr>
          <p:nvPr>
            <p:ph type="subTitle" idx="5"/>
          </p:nvPr>
        </p:nvSpPr>
        <p:spPr>
          <a:xfrm>
            <a:off x="801101" y="3838273"/>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7" name="Google Shape;167;p28"/>
          <p:cNvSpPr txBox="1">
            <a:spLocks noGrp="1"/>
          </p:cNvSpPr>
          <p:nvPr>
            <p:ph type="title" idx="6"/>
          </p:nvPr>
        </p:nvSpPr>
        <p:spPr>
          <a:xfrm>
            <a:off x="5850883" y="3449699"/>
            <a:ext cx="24594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68" name="Google Shape;168;p28"/>
          <p:cNvSpPr txBox="1">
            <a:spLocks noGrp="1"/>
          </p:cNvSpPr>
          <p:nvPr>
            <p:ph type="subTitle" idx="7"/>
          </p:nvPr>
        </p:nvSpPr>
        <p:spPr>
          <a:xfrm>
            <a:off x="5850880" y="3838276"/>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9" name="Google Shape;169;p28"/>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SECTION_TITLE_AND_DESCRIPTION_1_2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2" name="Google Shape;172;p29"/>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73" name="Google Shape;173;p29"/>
          <p:cNvSpPr txBox="1">
            <a:spLocks noGrp="1"/>
          </p:cNvSpPr>
          <p:nvPr>
            <p:ph type="title"/>
          </p:nvPr>
        </p:nvSpPr>
        <p:spPr>
          <a:xfrm>
            <a:off x="2598373" y="1548225"/>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74" name="Google Shape;174;p29"/>
          <p:cNvSpPr txBox="1">
            <a:spLocks noGrp="1"/>
          </p:cNvSpPr>
          <p:nvPr>
            <p:ph type="subTitle" idx="1"/>
          </p:nvPr>
        </p:nvSpPr>
        <p:spPr>
          <a:xfrm>
            <a:off x="2598375" y="1928075"/>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5" name="Google Shape;175;p29"/>
          <p:cNvSpPr txBox="1">
            <a:spLocks noGrp="1"/>
          </p:cNvSpPr>
          <p:nvPr>
            <p:ph type="title" idx="2"/>
          </p:nvPr>
        </p:nvSpPr>
        <p:spPr>
          <a:xfrm>
            <a:off x="5835074" y="1548225"/>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76" name="Google Shape;176;p29"/>
          <p:cNvSpPr txBox="1">
            <a:spLocks noGrp="1"/>
          </p:cNvSpPr>
          <p:nvPr>
            <p:ph type="subTitle" idx="3"/>
          </p:nvPr>
        </p:nvSpPr>
        <p:spPr>
          <a:xfrm>
            <a:off x="5835075" y="1928075"/>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7" name="Google Shape;177;p29"/>
          <p:cNvSpPr txBox="1">
            <a:spLocks noGrp="1"/>
          </p:cNvSpPr>
          <p:nvPr>
            <p:ph type="title" idx="4"/>
          </p:nvPr>
        </p:nvSpPr>
        <p:spPr>
          <a:xfrm>
            <a:off x="2598373" y="2987900"/>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178" name="Google Shape;178;p29"/>
          <p:cNvSpPr txBox="1">
            <a:spLocks noGrp="1"/>
          </p:cNvSpPr>
          <p:nvPr>
            <p:ph type="subTitle" idx="5"/>
          </p:nvPr>
        </p:nvSpPr>
        <p:spPr>
          <a:xfrm>
            <a:off x="2598375" y="3369312"/>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79" name="Google Shape;179;p29"/>
          <p:cNvSpPr txBox="1">
            <a:spLocks noGrp="1"/>
          </p:cNvSpPr>
          <p:nvPr>
            <p:ph type="title" idx="6"/>
          </p:nvPr>
        </p:nvSpPr>
        <p:spPr>
          <a:xfrm>
            <a:off x="5835074" y="2987898"/>
            <a:ext cx="1971900" cy="4884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80" name="Google Shape;180;p29"/>
          <p:cNvSpPr txBox="1">
            <a:spLocks noGrp="1"/>
          </p:cNvSpPr>
          <p:nvPr>
            <p:ph type="subTitle" idx="7"/>
          </p:nvPr>
        </p:nvSpPr>
        <p:spPr>
          <a:xfrm>
            <a:off x="5835075" y="3369311"/>
            <a:ext cx="19719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1" name="Google Shape;181;p29"/>
          <p:cNvSpPr txBox="1">
            <a:spLocks noGrp="1"/>
          </p:cNvSpPr>
          <p:nvPr>
            <p:ph type="title" idx="8"/>
          </p:nvPr>
        </p:nvSpPr>
        <p:spPr>
          <a:xfrm>
            <a:off x="1926750" y="711175"/>
            <a:ext cx="5290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182"/>
        <p:cNvGrpSpPr/>
        <p:nvPr/>
      </p:nvGrpSpPr>
      <p:grpSpPr>
        <a:xfrm>
          <a:off x="0" y="0"/>
          <a:ext cx="0" cy="0"/>
          <a:chOff x="0" y="0"/>
          <a:chExt cx="0" cy="0"/>
        </a:xfrm>
      </p:grpSpPr>
      <p:pic>
        <p:nvPicPr>
          <p:cNvPr id="183" name="Google Shape;183;p3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84" name="Google Shape;184;p30"/>
          <p:cNvPicPr preferRelativeResize="0"/>
          <p:nvPr/>
        </p:nvPicPr>
        <p:blipFill rotWithShape="1">
          <a:blip r:embed="rId3">
            <a:alphaModFix/>
          </a:blip>
          <a:srcRect b="61089"/>
          <a:stretch/>
        </p:blipFill>
        <p:spPr>
          <a:xfrm rot="635655">
            <a:off x="1848552" y="3058534"/>
            <a:ext cx="2068426" cy="1772790"/>
          </a:xfrm>
          <a:prstGeom prst="rect">
            <a:avLst/>
          </a:prstGeom>
          <a:noFill/>
          <a:ln>
            <a:noFill/>
          </a:ln>
        </p:spPr>
      </p:pic>
      <p:pic>
        <p:nvPicPr>
          <p:cNvPr id="185" name="Google Shape;185;p30"/>
          <p:cNvPicPr preferRelativeResize="0"/>
          <p:nvPr/>
        </p:nvPicPr>
        <p:blipFill rotWithShape="1">
          <a:blip r:embed="rId3">
            <a:alphaModFix/>
          </a:blip>
          <a:srcRect b="61089"/>
          <a:stretch/>
        </p:blipFill>
        <p:spPr>
          <a:xfrm rot="1903775">
            <a:off x="6763976" y="866659"/>
            <a:ext cx="2068425" cy="1772790"/>
          </a:xfrm>
          <a:prstGeom prst="rect">
            <a:avLst/>
          </a:prstGeom>
          <a:noFill/>
          <a:ln>
            <a:noFill/>
          </a:ln>
        </p:spPr>
      </p:pic>
      <p:pic>
        <p:nvPicPr>
          <p:cNvPr id="186" name="Google Shape;186;p30"/>
          <p:cNvPicPr preferRelativeResize="0"/>
          <p:nvPr/>
        </p:nvPicPr>
        <p:blipFill rotWithShape="1">
          <a:blip r:embed="rId4">
            <a:alphaModFix/>
          </a:blip>
          <a:srcRect r="1545" b="6838"/>
          <a:stretch/>
        </p:blipFill>
        <p:spPr>
          <a:xfrm>
            <a:off x="129175" y="134900"/>
            <a:ext cx="8374226" cy="4873724"/>
          </a:xfrm>
          <a:prstGeom prst="rect">
            <a:avLst/>
          </a:prstGeom>
          <a:noFill/>
          <a:ln>
            <a:noFill/>
          </a:ln>
        </p:spPr>
      </p:pic>
      <p:sp>
        <p:nvSpPr>
          <p:cNvPr id="187" name="Google Shape;187;p30"/>
          <p:cNvSpPr txBox="1">
            <a:spLocks noGrp="1"/>
          </p:cNvSpPr>
          <p:nvPr>
            <p:ph type="title" hasCustomPrompt="1"/>
          </p:nvPr>
        </p:nvSpPr>
        <p:spPr>
          <a:xfrm>
            <a:off x="13014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30"/>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9" name="Google Shape;189;p30"/>
          <p:cNvSpPr txBox="1">
            <a:spLocks noGrp="1"/>
          </p:cNvSpPr>
          <p:nvPr>
            <p:ph type="title" idx="2" hasCustomPrompt="1"/>
          </p:nvPr>
        </p:nvSpPr>
        <p:spPr>
          <a:xfrm>
            <a:off x="352140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0" name="Google Shape;190;p30"/>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91" name="Google Shape;191;p30"/>
          <p:cNvSpPr txBox="1">
            <a:spLocks noGrp="1"/>
          </p:cNvSpPr>
          <p:nvPr>
            <p:ph type="title" idx="4" hasCustomPrompt="1"/>
          </p:nvPr>
        </p:nvSpPr>
        <p:spPr>
          <a:xfrm>
            <a:off x="57413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2" name="Google Shape;192;p30"/>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4" name="Google Shape;24;p4"/>
          <p:cNvSpPr txBox="1">
            <a:spLocks noGrp="1"/>
          </p:cNvSpPr>
          <p:nvPr>
            <p:ph type="title"/>
          </p:nvPr>
        </p:nvSpPr>
        <p:spPr>
          <a:xfrm>
            <a:off x="1836900" y="711175"/>
            <a:ext cx="54702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1398275" y="1401825"/>
            <a:ext cx="6963300" cy="3063000"/>
          </a:xfrm>
          <a:prstGeom prst="rect">
            <a:avLst/>
          </a:prstGeom>
        </p:spPr>
        <p:txBody>
          <a:bodyPr spcFirstLastPara="1" wrap="square" lIns="91425" tIns="91425" rIns="91425" bIns="91425" anchor="t" anchorCtr="0">
            <a:noAutofit/>
          </a:bodyPr>
          <a:lstStyle>
            <a:lvl1pPr marL="457200" lvl="0" indent="-307975">
              <a:spcBef>
                <a:spcPts val="0"/>
              </a:spcBef>
              <a:spcAft>
                <a:spcPts val="0"/>
              </a:spcAft>
              <a:buSzPts val="1250"/>
              <a:buFont typeface="Concert One"/>
              <a:buAutoNum type="arabicPeriod"/>
              <a:defRPr sz="950">
                <a:solidFill>
                  <a:schemeClr val="dk2"/>
                </a:solidFill>
              </a:defRPr>
            </a:lvl1pPr>
            <a:lvl2pPr marL="914400" lvl="1" indent="-292100">
              <a:spcBef>
                <a:spcPts val="1600"/>
              </a:spcBef>
              <a:spcAft>
                <a:spcPts val="0"/>
              </a:spcAft>
              <a:buClr>
                <a:srgbClr val="4D719D"/>
              </a:buClr>
              <a:buSzPts val="1000"/>
              <a:buFont typeface="Muli"/>
              <a:buAutoNum type="alphaLcPeriod"/>
              <a:defRPr sz="950">
                <a:solidFill>
                  <a:schemeClr val="dk2"/>
                </a:solidFill>
              </a:defRPr>
            </a:lvl2pPr>
            <a:lvl3pPr marL="1371600" lvl="2" indent="-292100">
              <a:spcBef>
                <a:spcPts val="1600"/>
              </a:spcBef>
              <a:spcAft>
                <a:spcPts val="0"/>
              </a:spcAft>
              <a:buClr>
                <a:srgbClr val="4D719D"/>
              </a:buClr>
              <a:buSzPts val="1000"/>
              <a:buFont typeface="Muli"/>
              <a:buAutoNum type="romanLcPeriod"/>
              <a:defRPr sz="950">
                <a:solidFill>
                  <a:schemeClr val="dk2"/>
                </a:solidFill>
              </a:defRPr>
            </a:lvl3pPr>
            <a:lvl4pPr marL="1828800" lvl="3" indent="-292100">
              <a:spcBef>
                <a:spcPts val="1600"/>
              </a:spcBef>
              <a:spcAft>
                <a:spcPts val="0"/>
              </a:spcAft>
              <a:buClr>
                <a:srgbClr val="4D719D"/>
              </a:buClr>
              <a:buSzPts val="1000"/>
              <a:buFont typeface="Muli"/>
              <a:buAutoNum type="arabicPeriod"/>
              <a:defRPr sz="950">
                <a:solidFill>
                  <a:schemeClr val="dk2"/>
                </a:solidFill>
              </a:defRPr>
            </a:lvl4pPr>
            <a:lvl5pPr marL="2286000" lvl="4" indent="-292100">
              <a:spcBef>
                <a:spcPts val="1600"/>
              </a:spcBef>
              <a:spcAft>
                <a:spcPts val="0"/>
              </a:spcAft>
              <a:buClr>
                <a:srgbClr val="4D719D"/>
              </a:buClr>
              <a:buSzPts val="1000"/>
              <a:buFont typeface="Muli"/>
              <a:buAutoNum type="alphaLcPeriod"/>
              <a:defRPr sz="950">
                <a:solidFill>
                  <a:schemeClr val="dk2"/>
                </a:solidFill>
              </a:defRPr>
            </a:lvl5pPr>
            <a:lvl6pPr marL="2743200" lvl="5" indent="-292100">
              <a:spcBef>
                <a:spcPts val="1600"/>
              </a:spcBef>
              <a:spcAft>
                <a:spcPts val="0"/>
              </a:spcAft>
              <a:buClr>
                <a:srgbClr val="4D719D"/>
              </a:buClr>
              <a:buSzPts val="1000"/>
              <a:buFont typeface="Muli"/>
              <a:buAutoNum type="romanLcPeriod"/>
              <a:defRPr sz="950">
                <a:solidFill>
                  <a:schemeClr val="dk2"/>
                </a:solidFill>
              </a:defRPr>
            </a:lvl6pPr>
            <a:lvl7pPr marL="3200400" lvl="6" indent="-292100">
              <a:spcBef>
                <a:spcPts val="1600"/>
              </a:spcBef>
              <a:spcAft>
                <a:spcPts val="0"/>
              </a:spcAft>
              <a:buClr>
                <a:srgbClr val="4D719D"/>
              </a:buClr>
              <a:buSzPts val="1000"/>
              <a:buFont typeface="Muli"/>
              <a:buAutoNum type="arabicPeriod"/>
              <a:defRPr sz="950">
                <a:solidFill>
                  <a:schemeClr val="dk2"/>
                </a:solidFill>
              </a:defRPr>
            </a:lvl7pPr>
            <a:lvl8pPr marL="3657600" lvl="7" indent="-292100">
              <a:spcBef>
                <a:spcPts val="1600"/>
              </a:spcBef>
              <a:spcAft>
                <a:spcPts val="0"/>
              </a:spcAft>
              <a:buClr>
                <a:srgbClr val="4D719D"/>
              </a:buClr>
              <a:buSzPts val="1000"/>
              <a:buFont typeface="Muli"/>
              <a:buAutoNum type="alphaLcPeriod"/>
              <a:defRPr sz="950">
                <a:solidFill>
                  <a:schemeClr val="dk2"/>
                </a:solidFill>
              </a:defRPr>
            </a:lvl8pPr>
            <a:lvl9pPr marL="4114800" lvl="8" indent="-292100">
              <a:spcBef>
                <a:spcPts val="1600"/>
              </a:spcBef>
              <a:spcAft>
                <a:spcPts val="1600"/>
              </a:spcAft>
              <a:buClr>
                <a:srgbClr val="4D719D"/>
              </a:buClr>
              <a:buSzPts val="1000"/>
              <a:buFont typeface="Muli"/>
              <a:buAutoNum type="romanLcPeriod"/>
              <a:defRPr sz="95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BIG_NUMBER_1_3">
    <p:spTree>
      <p:nvGrpSpPr>
        <p:cNvPr id="1" name="Shape 193"/>
        <p:cNvGrpSpPr/>
        <p:nvPr/>
      </p:nvGrpSpPr>
      <p:grpSpPr>
        <a:xfrm>
          <a:off x="0" y="0"/>
          <a:ext cx="0" cy="0"/>
          <a:chOff x="0" y="0"/>
          <a:chExt cx="0" cy="0"/>
        </a:xfrm>
      </p:grpSpPr>
      <p:pic>
        <p:nvPicPr>
          <p:cNvPr id="194" name="Google Shape;194;p3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95" name="Google Shape;195;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6" name="Google Shape;196;p31"/>
          <p:cNvSpPr txBox="1">
            <a:spLocks noGrp="1"/>
          </p:cNvSpPr>
          <p:nvPr>
            <p:ph type="title" hasCustomPrompt="1"/>
          </p:nvPr>
        </p:nvSpPr>
        <p:spPr>
          <a:xfrm>
            <a:off x="5097100" y="965775"/>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7" name="Google Shape;197;p31"/>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98" name="Google Shape;198;p31"/>
          <p:cNvSpPr txBox="1">
            <a:spLocks noGrp="1"/>
          </p:cNvSpPr>
          <p:nvPr>
            <p:ph type="title" idx="2" hasCustomPrompt="1"/>
          </p:nvPr>
        </p:nvSpPr>
        <p:spPr>
          <a:xfrm>
            <a:off x="5097100" y="2148512"/>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9" name="Google Shape;199;p31"/>
          <p:cNvSpPr txBox="1">
            <a:spLocks noGrp="1"/>
          </p:cNvSpPr>
          <p:nvPr>
            <p:ph type="subTitle" idx="3"/>
          </p:nvPr>
        </p:nvSpPr>
        <p:spPr>
          <a:xfrm>
            <a:off x="5097050" y="2643851"/>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0" name="Google Shape;200;p31"/>
          <p:cNvSpPr txBox="1">
            <a:spLocks noGrp="1"/>
          </p:cNvSpPr>
          <p:nvPr>
            <p:ph type="title" idx="4" hasCustomPrompt="1"/>
          </p:nvPr>
        </p:nvSpPr>
        <p:spPr>
          <a:xfrm>
            <a:off x="5097100" y="3331249"/>
            <a:ext cx="30420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1" name="Google Shape;201;p31"/>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2" name="Google Shape;202;p31"/>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BIG_NUMBER_1_2">
    <p:spTree>
      <p:nvGrpSpPr>
        <p:cNvPr id="1"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05" name="Google Shape;205;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6" name="Google Shape;206;p32"/>
          <p:cNvSpPr txBox="1">
            <a:spLocks noGrp="1"/>
          </p:cNvSpPr>
          <p:nvPr>
            <p:ph type="title" hasCustomPrompt="1"/>
          </p:nvPr>
        </p:nvSpPr>
        <p:spPr>
          <a:xfrm>
            <a:off x="2216050" y="1141288"/>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subTitle" idx="1"/>
          </p:nvPr>
        </p:nvSpPr>
        <p:spPr>
          <a:xfrm>
            <a:off x="2216050" y="1740988"/>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08" name="Google Shape;208;p32"/>
          <p:cNvSpPr txBox="1">
            <a:spLocks noGrp="1"/>
          </p:cNvSpPr>
          <p:nvPr>
            <p:ph type="title" idx="2" hasCustomPrompt="1"/>
          </p:nvPr>
        </p:nvSpPr>
        <p:spPr>
          <a:xfrm>
            <a:off x="2216050" y="2830963"/>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32"/>
          <p:cNvSpPr txBox="1">
            <a:spLocks noGrp="1"/>
          </p:cNvSpPr>
          <p:nvPr>
            <p:ph type="subTitle" idx="3"/>
          </p:nvPr>
        </p:nvSpPr>
        <p:spPr>
          <a:xfrm>
            <a:off x="2216050" y="3430676"/>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10" name="Google Shape;210;p32"/>
          <p:cNvSpPr txBox="1">
            <a:spLocks noGrp="1"/>
          </p:cNvSpPr>
          <p:nvPr>
            <p:ph type="title" idx="4" hasCustomPrompt="1"/>
          </p:nvPr>
        </p:nvSpPr>
        <p:spPr>
          <a:xfrm>
            <a:off x="6348050" y="2830963"/>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1" name="Google Shape;211;p32"/>
          <p:cNvSpPr txBox="1">
            <a:spLocks noGrp="1"/>
          </p:cNvSpPr>
          <p:nvPr>
            <p:ph type="subTitle" idx="5"/>
          </p:nvPr>
        </p:nvSpPr>
        <p:spPr>
          <a:xfrm>
            <a:off x="6348050" y="3430676"/>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12" name="Google Shape;212;p32"/>
          <p:cNvSpPr txBox="1">
            <a:spLocks noGrp="1"/>
          </p:cNvSpPr>
          <p:nvPr>
            <p:ph type="title" idx="6" hasCustomPrompt="1"/>
          </p:nvPr>
        </p:nvSpPr>
        <p:spPr>
          <a:xfrm>
            <a:off x="6348050" y="1141288"/>
            <a:ext cx="2101200" cy="663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b="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3" name="Google Shape;213;p32"/>
          <p:cNvSpPr txBox="1">
            <a:spLocks noGrp="1"/>
          </p:cNvSpPr>
          <p:nvPr>
            <p:ph type="subTitle" idx="7"/>
          </p:nvPr>
        </p:nvSpPr>
        <p:spPr>
          <a:xfrm>
            <a:off x="6348050" y="1740988"/>
            <a:ext cx="2101200" cy="5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p:cSld name="SECTION_TITLE_AND_DESCRIPTION_1_1_2">
    <p:spTree>
      <p:nvGrpSpPr>
        <p:cNvPr id="1" name="Shape 214"/>
        <p:cNvGrpSpPr/>
        <p:nvPr/>
      </p:nvGrpSpPr>
      <p:grpSpPr>
        <a:xfrm>
          <a:off x="0" y="0"/>
          <a:ext cx="0" cy="0"/>
          <a:chOff x="0" y="0"/>
          <a:chExt cx="0" cy="0"/>
        </a:xfrm>
      </p:grpSpPr>
      <p:pic>
        <p:nvPicPr>
          <p:cNvPr id="215" name="Google Shape;215;p3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16" name="Google Shape;216;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17" name="Google Shape;217;p33"/>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8" name="Google Shape;218;p33"/>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19" name="Google Shape;219;p33"/>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0" name="Google Shape;220;p33"/>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21" name="Google Shape;221;p33"/>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1">
  <p:cSld name="CAPTION_ONLY_1">
    <p:spTree>
      <p:nvGrpSpPr>
        <p:cNvPr id="1" name="Shape 222"/>
        <p:cNvGrpSpPr/>
        <p:nvPr/>
      </p:nvGrpSpPr>
      <p:grpSpPr>
        <a:xfrm>
          <a:off x="0" y="0"/>
          <a:ext cx="0" cy="0"/>
          <a:chOff x="0" y="0"/>
          <a:chExt cx="0" cy="0"/>
        </a:xfrm>
      </p:grpSpPr>
      <p:pic>
        <p:nvPicPr>
          <p:cNvPr id="223" name="Google Shape;223;p3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24" name="Google Shape;224;p3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5" name="Google Shape;225;p34"/>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26" name="Google Shape;226;p34"/>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27" name="Google Shape;227;p34"/>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28" name="Google Shape;228;p34"/>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3">
  <p:cSld name="CAPTION_ONLY_1_3">
    <p:spTree>
      <p:nvGrpSpPr>
        <p:cNvPr id="1" name="Shape 229"/>
        <p:cNvGrpSpPr/>
        <p:nvPr/>
      </p:nvGrpSpPr>
      <p:grpSpPr>
        <a:xfrm>
          <a:off x="0" y="0"/>
          <a:ext cx="0" cy="0"/>
          <a:chOff x="0" y="0"/>
          <a:chExt cx="0" cy="0"/>
        </a:xfrm>
      </p:grpSpPr>
      <p:pic>
        <p:nvPicPr>
          <p:cNvPr id="230" name="Google Shape;230;p3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1" name="Google Shape;231;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32" name="Google Shape;232;p35"/>
          <p:cNvSpPr txBox="1">
            <a:spLocks noGrp="1"/>
          </p:cNvSpPr>
          <p:nvPr>
            <p:ph type="title"/>
          </p:nvPr>
        </p:nvSpPr>
        <p:spPr>
          <a:xfrm>
            <a:off x="1344124" y="3330950"/>
            <a:ext cx="20445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3" name="Google Shape;233;p35"/>
          <p:cNvSpPr txBox="1">
            <a:spLocks noGrp="1"/>
          </p:cNvSpPr>
          <p:nvPr>
            <p:ph type="subTitle" idx="1"/>
          </p:nvPr>
        </p:nvSpPr>
        <p:spPr>
          <a:xfrm>
            <a:off x="1344150" y="3693775"/>
            <a:ext cx="2044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4" name="Google Shape;234;p35"/>
          <p:cNvSpPr txBox="1">
            <a:spLocks noGrp="1"/>
          </p:cNvSpPr>
          <p:nvPr>
            <p:ph type="title" idx="2"/>
          </p:nvPr>
        </p:nvSpPr>
        <p:spPr>
          <a:xfrm>
            <a:off x="5755376" y="3330950"/>
            <a:ext cx="20445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5" name="Google Shape;235;p35"/>
          <p:cNvSpPr txBox="1">
            <a:spLocks noGrp="1"/>
          </p:cNvSpPr>
          <p:nvPr>
            <p:ph type="subTitle" idx="3"/>
          </p:nvPr>
        </p:nvSpPr>
        <p:spPr>
          <a:xfrm>
            <a:off x="5755375" y="3693775"/>
            <a:ext cx="2044500" cy="7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6" name="Google Shape;236;p35"/>
          <p:cNvSpPr txBox="1">
            <a:spLocks noGrp="1"/>
          </p:cNvSpPr>
          <p:nvPr>
            <p:ph type="title" idx="4"/>
          </p:nvPr>
        </p:nvSpPr>
        <p:spPr>
          <a:xfrm>
            <a:off x="1002325" y="711175"/>
            <a:ext cx="2666700" cy="549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CAPTION_ONLY_1_2">
    <p:spTree>
      <p:nvGrpSpPr>
        <p:cNvPr id="1" name="Shape 237"/>
        <p:cNvGrpSpPr/>
        <p:nvPr/>
      </p:nvGrpSpPr>
      <p:grpSpPr>
        <a:xfrm>
          <a:off x="0" y="0"/>
          <a:ext cx="0" cy="0"/>
          <a:chOff x="0" y="0"/>
          <a:chExt cx="0" cy="0"/>
        </a:xfrm>
      </p:grpSpPr>
      <p:pic>
        <p:nvPicPr>
          <p:cNvPr id="238" name="Google Shape;238;p3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9" name="Google Shape;239;p3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36"/>
          <p:cNvSpPr txBox="1">
            <a:spLocks noGrp="1"/>
          </p:cNvSpPr>
          <p:nvPr>
            <p:ph type="title"/>
          </p:nvPr>
        </p:nvSpPr>
        <p:spPr>
          <a:xfrm>
            <a:off x="1687410" y="2127912"/>
            <a:ext cx="1600800" cy="842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41" name="Google Shape;241;p36"/>
          <p:cNvSpPr txBox="1">
            <a:spLocks noGrp="1"/>
          </p:cNvSpPr>
          <p:nvPr>
            <p:ph type="subTitle" idx="1"/>
          </p:nvPr>
        </p:nvSpPr>
        <p:spPr>
          <a:xfrm>
            <a:off x="1472443" y="3203876"/>
            <a:ext cx="2457000" cy="10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2" name="Google Shape;242;p36"/>
          <p:cNvSpPr txBox="1">
            <a:spLocks noGrp="1"/>
          </p:cNvSpPr>
          <p:nvPr>
            <p:ph type="title" idx="2"/>
          </p:nvPr>
        </p:nvSpPr>
        <p:spPr>
          <a:xfrm>
            <a:off x="5946969" y="2127900"/>
            <a:ext cx="1600800" cy="842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43" name="Google Shape;243;p36"/>
          <p:cNvSpPr txBox="1">
            <a:spLocks noGrp="1"/>
          </p:cNvSpPr>
          <p:nvPr>
            <p:ph type="subTitle" idx="3"/>
          </p:nvPr>
        </p:nvSpPr>
        <p:spPr>
          <a:xfrm>
            <a:off x="5745267" y="3203876"/>
            <a:ext cx="2457000" cy="10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4" name="Google Shape;244;p36"/>
          <p:cNvSpPr txBox="1">
            <a:spLocks noGrp="1"/>
          </p:cNvSpPr>
          <p:nvPr>
            <p:ph type="title" idx="4"/>
          </p:nvPr>
        </p:nvSpPr>
        <p:spPr>
          <a:xfrm>
            <a:off x="1002325" y="711175"/>
            <a:ext cx="2517600" cy="91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BIG_NUMBER_1_1">
    <p:spTree>
      <p:nvGrpSpPr>
        <p:cNvPr id="1" name="Shape 245"/>
        <p:cNvGrpSpPr/>
        <p:nvPr/>
      </p:nvGrpSpPr>
      <p:grpSpPr>
        <a:xfrm>
          <a:off x="0" y="0"/>
          <a:ext cx="0" cy="0"/>
          <a:chOff x="0" y="0"/>
          <a:chExt cx="0" cy="0"/>
        </a:xfrm>
      </p:grpSpPr>
      <p:pic>
        <p:nvPicPr>
          <p:cNvPr id="246" name="Google Shape;246;p3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47" name="Google Shape;247;p37"/>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48" name="Google Shape;248;p37"/>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BIG_NUMBER_1_1_1">
    <p:spTree>
      <p:nvGrpSpPr>
        <p:cNvPr id="1" name="Shape 249"/>
        <p:cNvGrpSpPr/>
        <p:nvPr/>
      </p:nvGrpSpPr>
      <p:grpSpPr>
        <a:xfrm>
          <a:off x="0" y="0"/>
          <a:ext cx="0" cy="0"/>
          <a:chOff x="0" y="0"/>
          <a:chExt cx="0" cy="0"/>
        </a:xfrm>
      </p:grpSpPr>
      <p:pic>
        <p:nvPicPr>
          <p:cNvPr id="250" name="Google Shape;250;p3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51" name="Google Shape;251;p38"/>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52" name="Google Shape;252;p38"/>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3" name="Google Shape;253;p38"/>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4" name="Google Shape;254;p38"/>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5" name="Google Shape;255;p38"/>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6" name="Google Shape;256;p38"/>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7" name="Google Shape;257;p38"/>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8" name="Google Shape;258;p38"/>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9" name="Google Shape;259;p38"/>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0" name="Google Shape;260;p38"/>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1" name="Google Shape;261;p38"/>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2" name="Google Shape;262;p38"/>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3" name="Google Shape;263;p38"/>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4" name="Google Shape;264;p38"/>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1">
  <p:cSld name="BIG_NUMBER_1_1_1_1">
    <p:spTree>
      <p:nvGrpSpPr>
        <p:cNvPr id="1" name="Shape 265"/>
        <p:cNvGrpSpPr/>
        <p:nvPr/>
      </p:nvGrpSpPr>
      <p:grpSpPr>
        <a:xfrm>
          <a:off x="0" y="0"/>
          <a:ext cx="0" cy="0"/>
          <a:chOff x="0" y="0"/>
          <a:chExt cx="0" cy="0"/>
        </a:xfrm>
      </p:grpSpPr>
      <p:pic>
        <p:nvPicPr>
          <p:cNvPr id="266" name="Google Shape;266;p3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67" name="Google Shape;26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68" name="Google Shape;268;p39"/>
          <p:cNvSpPr txBox="1">
            <a:spLocks noGrp="1"/>
          </p:cNvSpPr>
          <p:nvPr>
            <p:ph type="title"/>
          </p:nvPr>
        </p:nvSpPr>
        <p:spPr>
          <a:xfrm>
            <a:off x="1002325" y="711175"/>
            <a:ext cx="32628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69" name="Google Shape;269;p39"/>
          <p:cNvSpPr txBox="1">
            <a:spLocks noGrp="1"/>
          </p:cNvSpPr>
          <p:nvPr>
            <p:ph type="title" idx="2"/>
          </p:nvPr>
        </p:nvSpPr>
        <p:spPr>
          <a:xfrm>
            <a:off x="1782625" y="1406874"/>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0" name="Google Shape;270;p39"/>
          <p:cNvSpPr txBox="1">
            <a:spLocks noGrp="1"/>
          </p:cNvSpPr>
          <p:nvPr>
            <p:ph type="subTitle" idx="1"/>
          </p:nvPr>
        </p:nvSpPr>
        <p:spPr>
          <a:xfrm>
            <a:off x="1782625" y="1719827"/>
            <a:ext cx="1908900" cy="5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1" name="Google Shape;271;p39"/>
          <p:cNvSpPr txBox="1">
            <a:spLocks noGrp="1"/>
          </p:cNvSpPr>
          <p:nvPr>
            <p:ph type="title" idx="3"/>
          </p:nvPr>
        </p:nvSpPr>
        <p:spPr>
          <a:xfrm>
            <a:off x="6120353" y="1406874"/>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2" name="Google Shape;272;p39"/>
          <p:cNvSpPr txBox="1">
            <a:spLocks noGrp="1"/>
          </p:cNvSpPr>
          <p:nvPr>
            <p:ph type="subTitle" idx="4"/>
          </p:nvPr>
        </p:nvSpPr>
        <p:spPr>
          <a:xfrm>
            <a:off x="6120370" y="1719827"/>
            <a:ext cx="1908900" cy="5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3" name="Google Shape;273;p39"/>
          <p:cNvSpPr txBox="1">
            <a:spLocks noGrp="1"/>
          </p:cNvSpPr>
          <p:nvPr>
            <p:ph type="title" idx="5"/>
          </p:nvPr>
        </p:nvSpPr>
        <p:spPr>
          <a:xfrm>
            <a:off x="6120348" y="2473545"/>
            <a:ext cx="1908900" cy="39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4" name="Google Shape;274;p39"/>
          <p:cNvSpPr txBox="1">
            <a:spLocks noGrp="1"/>
          </p:cNvSpPr>
          <p:nvPr>
            <p:ph type="subTitle" idx="6"/>
          </p:nvPr>
        </p:nvSpPr>
        <p:spPr>
          <a:xfrm>
            <a:off x="6120348" y="2787719"/>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5" name="Google Shape;275;p39"/>
          <p:cNvSpPr txBox="1">
            <a:spLocks noGrp="1"/>
          </p:cNvSpPr>
          <p:nvPr>
            <p:ph type="title" idx="7"/>
          </p:nvPr>
        </p:nvSpPr>
        <p:spPr>
          <a:xfrm>
            <a:off x="1782625" y="2473545"/>
            <a:ext cx="1908900" cy="394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6" name="Google Shape;276;p39"/>
          <p:cNvSpPr txBox="1">
            <a:spLocks noGrp="1"/>
          </p:cNvSpPr>
          <p:nvPr>
            <p:ph type="subTitle" idx="8"/>
          </p:nvPr>
        </p:nvSpPr>
        <p:spPr>
          <a:xfrm>
            <a:off x="1782625" y="2787719"/>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7" name="Google Shape;277;p39"/>
          <p:cNvSpPr txBox="1">
            <a:spLocks noGrp="1"/>
          </p:cNvSpPr>
          <p:nvPr>
            <p:ph type="title" idx="9"/>
          </p:nvPr>
        </p:nvSpPr>
        <p:spPr>
          <a:xfrm>
            <a:off x="1782625" y="3540220"/>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8" name="Google Shape;278;p39"/>
          <p:cNvSpPr txBox="1">
            <a:spLocks noGrp="1"/>
          </p:cNvSpPr>
          <p:nvPr>
            <p:ph type="subTitle" idx="13"/>
          </p:nvPr>
        </p:nvSpPr>
        <p:spPr>
          <a:xfrm>
            <a:off x="1782625" y="3854394"/>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9" name="Google Shape;279;p39"/>
          <p:cNvSpPr txBox="1">
            <a:spLocks noGrp="1"/>
          </p:cNvSpPr>
          <p:nvPr>
            <p:ph type="title" idx="14"/>
          </p:nvPr>
        </p:nvSpPr>
        <p:spPr>
          <a:xfrm>
            <a:off x="6120374" y="3540220"/>
            <a:ext cx="1908900" cy="394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0" name="Google Shape;280;p39"/>
          <p:cNvSpPr txBox="1">
            <a:spLocks noGrp="1"/>
          </p:cNvSpPr>
          <p:nvPr>
            <p:ph type="subTitle" idx="15"/>
          </p:nvPr>
        </p:nvSpPr>
        <p:spPr>
          <a:xfrm>
            <a:off x="6120374" y="3854394"/>
            <a:ext cx="190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SECTION_TITLE_AND_DESCRIPTION_1_1_3">
    <p:spTree>
      <p:nvGrpSpPr>
        <p:cNvPr id="1" name="Shape 281"/>
        <p:cNvGrpSpPr/>
        <p:nvPr/>
      </p:nvGrpSpPr>
      <p:grpSpPr>
        <a:xfrm>
          <a:off x="0" y="0"/>
          <a:ext cx="0" cy="0"/>
          <a:chOff x="0" y="0"/>
          <a:chExt cx="0" cy="0"/>
        </a:xfrm>
      </p:grpSpPr>
      <p:pic>
        <p:nvPicPr>
          <p:cNvPr id="282" name="Google Shape;282;p4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3" name="Google Shape;283;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4" name="Google Shape;284;p40"/>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sp>
        <p:nvSpPr>
          <p:cNvPr id="285" name="Google Shape;285;p40"/>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pic>
        <p:nvPicPr>
          <p:cNvPr id="286" name="Google Shape;286;p40"/>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287" name="Google Shape;287;p40"/>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288" name="Google Shape;288;p40"/>
          <p:cNvSpPr txBox="1"/>
          <p:nvPr/>
        </p:nvSpPr>
        <p:spPr>
          <a:xfrm rot="420963">
            <a:off x="4549033" y="2333911"/>
            <a:ext cx="2308687" cy="1497649"/>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xmlns:ahyp="http://schemas.microsoft.com/office/drawing/2018/hyperlinkcolo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marL="0" lvl="0" indent="0" algn="ctr" rtl="0">
              <a:spcBef>
                <a:spcPts val="300"/>
              </a:spcBef>
              <a:spcAft>
                <a:spcPts val="0"/>
              </a:spcAft>
              <a:buNone/>
            </a:pP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31" name="Google Shape;31;p5"/>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u="sng">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3" name="Google Shape;293;p42"/>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6" name="Google Shape;296;p43"/>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a:spLocks noGrp="1"/>
          </p:cNvSpPr>
          <p:nvPr>
            <p:ph type="pic" idx="2"/>
          </p:nvPr>
        </p:nvSpPr>
        <p:spPr>
          <a:xfrm>
            <a:off x="-55500" y="0"/>
            <a:ext cx="9255000" cy="5143500"/>
          </a:xfrm>
          <a:prstGeom prst="rect">
            <a:avLst/>
          </a:prstGeom>
          <a:noFill/>
          <a:ln>
            <a:noFill/>
          </a:ln>
        </p:spPr>
      </p:sp>
      <p:sp>
        <p:nvSpPr>
          <p:cNvPr id="43" name="Google Shape;43;p8"/>
          <p:cNvSpPr txBox="1">
            <a:spLocks noGrp="1"/>
          </p:cNvSpPr>
          <p:nvPr>
            <p:ph type="title"/>
          </p:nvPr>
        </p:nvSpPr>
        <p:spPr>
          <a:xfrm rot="-877333" flipH="1">
            <a:off x="641615" y="1013164"/>
            <a:ext cx="2155721" cy="1510808"/>
          </a:xfrm>
          <a:prstGeom prst="rect">
            <a:avLst/>
          </a:prstGeom>
        </p:spPr>
        <p:txBody>
          <a:bodyPr spcFirstLastPara="1" wrap="square" lIns="91425" tIns="91425" rIns="91425" bIns="91425" anchor="t" anchorCtr="0">
            <a:noAutofit/>
          </a:bodyPr>
          <a:lstStyle>
            <a:lvl1pPr lvl="0" algn="ctr">
              <a:spcBef>
                <a:spcPts val="0"/>
              </a:spcBef>
              <a:spcAft>
                <a:spcPts val="0"/>
              </a:spcAft>
              <a:buSzPts val="2600"/>
              <a:buNone/>
              <a:defRPr sz="2600" b="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49" name="Google Shape;49;p9"/>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2" name="Google Shape;302;p4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4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4.png"/><Relationship Id="rId7" Type="http://schemas.openxmlformats.org/officeDocument/2006/relationships/image" Target="../media/image11.png"/><Relationship Id="rId12"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4.png"/><Relationship Id="rId5" Type="http://schemas.openxmlformats.org/officeDocument/2006/relationships/image" Target="../media/image85.png"/><Relationship Id="rId10" Type="http://schemas.openxmlformats.org/officeDocument/2006/relationships/image" Target="../media/image8.png"/><Relationship Id="rId4" Type="http://schemas.openxmlformats.org/officeDocument/2006/relationships/image" Target="../media/image84.png"/><Relationship Id="rId9" Type="http://schemas.openxmlformats.org/officeDocument/2006/relationships/image" Target="../media/image10.png"/></Relationships>
</file>

<file path=ppt/slides/_rels/slide10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02.xml"/><Relationship Id="rId16" Type="http://schemas.openxmlformats.org/officeDocument/2006/relationships/image" Target="../media/image102.png"/><Relationship Id="rId1" Type="http://schemas.openxmlformats.org/officeDocument/2006/relationships/slideLayout" Target="../slideLayouts/slideLayout20.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8" Type="http://schemas.openxmlformats.org/officeDocument/2006/relationships/hyperlink" Target="https://www.freepik.com/free-photo/happy-teen-girl-lesson_1370855.htm/?utm_source=slidesgo_template&amp;utm_medium=referral-link&amp;utm_campaign=sg_resources&amp;utm_content=freepik" TargetMode="External"/><Relationship Id="rId3" Type="http://schemas.openxmlformats.org/officeDocument/2006/relationships/hyperlink" Target="https://www.freepik.com/free-photo/student-taking-notes-side-view_31194705.htm/?utm_source=slidesgo_template&amp;utm_medium=referral-link&amp;utm_campaign=sg_resources&amp;utm_content=freepik" TargetMode="External"/><Relationship Id="rId7" Type="http://schemas.openxmlformats.org/officeDocument/2006/relationships/hyperlink" Target="https://www.freepik.com/free-photo/smiling-teenage-girl-showing-something-book-her-friend_4238309.htm/?utm_source=slidesgo_template&amp;utm_medium=referral-link&amp;utm_campaign=sg_resources&amp;utm_content=freepik"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hyperlink" Target="https://www.freepik.com/free-photo/african-american-man-writing-front-view_11235015.htm/?utm_source=slidesgo_template&amp;utm_medium=referral-link&amp;utm_campaign=sg_resources&amp;utm_content=freepik" TargetMode="External"/><Relationship Id="rId5" Type="http://schemas.openxmlformats.org/officeDocument/2006/relationships/hyperlink" Target="https://www.freepik.com/free-photo/side-view-woman-working-laptop_7406663.htm" TargetMode="External"/><Relationship Id="rId10" Type="http://schemas.openxmlformats.org/officeDocument/2006/relationships/hyperlink" Target="https://www.freepik.com/free-photo/crop-student-writing-notepad_1308495.htm/?utm_source=slidesgo_template&amp;utm_medium=referral-link&amp;utm_campaign=sg_resources&amp;utm_content=freepik" TargetMode="External"/><Relationship Id="rId4" Type="http://schemas.openxmlformats.org/officeDocument/2006/relationships/hyperlink" Target="https://www.freepik.com/free-photo/teenage-student-sitting-table-with-notebook-writing_4690509.htm/?utm_source=slidesgo_template&amp;utm_medium=referral-link&amp;utm_campaign=sg_resources&amp;utm_content=freepik" TargetMode="External"/><Relationship Id="rId9" Type="http://schemas.openxmlformats.org/officeDocument/2006/relationships/hyperlink" Target="https://www.freepik.com/free-photo/girl-armchair-reading_6936782.htm/?utm_source=slidesgo_template&amp;utm_medium=referral-link&amp;utm_campaign=sg_resources&amp;utm_content=freepik"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www.freepik.com/free-vector/schelude-with-nice-notes_901121.htm/?utm_source=slidesgo_template&amp;utm_medium=referral-link&amp;utm_campaign=sg_resources&amp;utm_content=freepik" TargetMode="External"/><Relationship Id="rId3" Type="http://schemas.openxmlformats.org/officeDocument/2006/relationships/hyperlink" Target="https://www.freepik.com/free-vector/wooden-background-with-checklist-pen_1082296.htm" TargetMode="External"/><Relationship Id="rId7" Type="http://schemas.openxmlformats.org/officeDocument/2006/relationships/hyperlink" Target="https://www.freepik.com/free-vector/tablet-background-with-hand-drawn-learning-items_1036072.htm/?utm_source=slidesgo_template&amp;utm_medium=referral-link&amp;utm_campaign=sg_resources&amp;utm_content=freepik" TargetMode="External"/><Relationship Id="rId12" Type="http://schemas.openxmlformats.org/officeDocument/2006/relationships/hyperlink" Target="https://www.freepik.com/free-vector/pack-small-sticky-notes-realistic-style_2973008.htm/?utm_source=slidesgo_template&amp;utm_medium=referral-link&amp;utm_campaign=sg_resources&amp;utm_content=freepik" TargetMode="External"/><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hyperlink" Target="https://www.freepik.com/free-vector/collection-leaves-colored-notes_1019037.htm/?utm_source=slidesgo_template&amp;utm_medium=referral-link&amp;utm_campaign=sg_resources&amp;utm_content=freepik" TargetMode="External"/><Relationship Id="rId11" Type="http://schemas.openxmlformats.org/officeDocument/2006/relationships/hyperlink" Target="https://www.freepik.com/free-vector/assortment-arrows-highlighter_1086582.htm/?utm_source=slidesgo_template&amp;utm_medium=referral-link&amp;utm_campaign=sg_resources&amp;utm_content=freepik" TargetMode="External"/><Relationship Id="rId5" Type="http://schemas.openxmlformats.org/officeDocument/2006/relationships/hyperlink" Target="https://www.freepik.com/free-vector/notebook-page-vector_758881.htm/?utm_source=slidesgo_template&amp;utm_medium=referral-link&amp;utm_campaign=sg_resources&amp;utm_content=freepik" TargetMode="External"/><Relationship Id="rId10" Type="http://schemas.openxmlformats.org/officeDocument/2006/relationships/hyperlink" Target="https://www.freepik.com/free-vector/assortment-arrows-highlighter_1086582.htm" TargetMode="External"/><Relationship Id="rId4" Type="http://schemas.openxmlformats.org/officeDocument/2006/relationships/hyperlink" Target="https://www.freepik.com/free-vector/open-notebook-with-accessories_896024.htm/?utm_source=slidesgo_template&amp;utm_medium=referral-link&amp;utm_campaign=sg_resources&amp;utm_content=freepik" TargetMode="External"/><Relationship Id="rId9" Type="http://schemas.openxmlformats.org/officeDocument/2006/relationships/hyperlink" Target="https://www.freepik.com/free-vector/sheets-paper-with-sticky-tape_772983.htm/?utm_source=slidesgo_template&amp;utm_medium=referral-link&amp;utm_campaign=sg_resources&amp;utm_content=freepik"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www.freepik.com/free-photo/young-black-woman-with-book-table_1291076.htm/?utm_source=slidesgo_template&amp;utm_medium=referral-link&amp;utm_campaign=sg_resources&amp;utm_content=freepik" TargetMode="External"/><Relationship Id="rId3" Type="http://schemas.openxmlformats.org/officeDocument/2006/relationships/hyperlink" Target="https://www.freepik.com/free-photo/front-view-school-kids-table_11236542.htm/?utm_source=slidesgo_template&amp;utm_medium=referral-link&amp;utm_campaign=sg_resources&amp;utm_content=freepik" TargetMode="External"/><Relationship Id="rId7" Type="http://schemas.openxmlformats.org/officeDocument/2006/relationships/hyperlink" Target="https://www.freepik.com/free-photo/young-students-learning-together-during-group-study_21076676.htm#&amp;position=13&amp;from_view=collections#position=13/?utm_source=slidesgo_template&amp;utm_medium=referral-link&amp;utm_campaign=sg_resources&amp;utm_content=freepik" TargetMode="External"/><Relationship Id="rId12" Type="http://schemas.openxmlformats.org/officeDocument/2006/relationships/hyperlink" Target="https://www.freepik.com/free-photo/sociable-male-teacher-standing-blackboard-pointing-by-hand_4931166.htm#&amp;position=0&amp;from_view=collections#position=0/?utm_source=slidesgo_template&amp;utm_medium=referral-link&amp;utm_campaign=sg_resources&amp;utm_content=freepik" TargetMode="External"/><Relationship Id="rId2" Type="http://schemas.openxmlformats.org/officeDocument/2006/relationships/notesSlide" Target="../notesSlides/notesSlide105.xml"/><Relationship Id="rId1" Type="http://schemas.openxmlformats.org/officeDocument/2006/relationships/slideLayout" Target="../slideLayouts/slideLayout13.xml"/><Relationship Id="rId6" Type="http://schemas.openxmlformats.org/officeDocument/2006/relationships/hyperlink" Target="https://www.freepik.com/free-photo/kids-learning-about-planets-classroom_13560539.htm/?utm_source=slidesgo_template&amp;utm_medium=referral-link&amp;utm_campaign=sg_resources&amp;utm_content=freepik" TargetMode="External"/><Relationship Id="rId11" Type="http://schemas.openxmlformats.org/officeDocument/2006/relationships/hyperlink" Target="https://www.freepik.com/free-photo/medium-shot-woman-recording-herself_22892852.htm#&amp;position=2&amp;from_view=collections#position=2/?utm_source=slidesgo_template&amp;utm_medium=referral-link&amp;utm_campaign=sg_resources&amp;utm_content=freepik" TargetMode="External"/><Relationship Id="rId5" Type="http://schemas.openxmlformats.org/officeDocument/2006/relationships/hyperlink" Target="https://www.freepik.com/free-photo/close-up-smiley-student-holding-books_20940877.htm#&amp;position=21&amp;from_view=collections#position=21/?utm_source=slidesgo_template&amp;utm_medium=referral-link&amp;utm_campaign=sg_resources&amp;utm_content=freepik" TargetMode="External"/><Relationship Id="rId10" Type="http://schemas.openxmlformats.org/officeDocument/2006/relationships/hyperlink" Target="https://www.freepik.com/free-photo/medium-shot-student-studying-with-laptop_13360572.htm#&amp;position=15&amp;from_view=collections#position=15/?utm_source=slidesgo_template&amp;utm_medium=referral-link&amp;utm_campaign=sg_resources&amp;utm_content=freepik" TargetMode="External"/><Relationship Id="rId4" Type="http://schemas.openxmlformats.org/officeDocument/2006/relationships/hyperlink" Target="https://www.freepik.com/free-photo/youngsters-communicating-library-room_1267962.htm/?utm_source=slidesgo_template&amp;utm_medium=referral-link&amp;utm_campaign=sg_resources&amp;utm_content=freepik" TargetMode="External"/><Relationship Id="rId9" Type="http://schemas.openxmlformats.org/officeDocument/2006/relationships/hyperlink" Target="https://www.freepik.com/free-photo/young-student-learning-library_21138921.htm#&amp;position=18&amp;from_view=collections#position=18/?utm_source=slidesgo_template&amp;utm_medium=referral-link&amp;utm_campaign=sg_resources&amp;utm_content=freepik"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freepik.com/premium-vector/realistic-post-it-collection_1041109.htm#&amp;position=9&amp;from_view=collections#position=9/?utm_source=slidesgo_template&amp;utm_medium=referral-link&amp;utm_campaign=sg_resources&amp;utm_content=freepik" TargetMode="External"/><Relationship Id="rId2" Type="http://schemas.openxmlformats.org/officeDocument/2006/relationships/notesSlide" Target="../notesSlides/notesSlide106.xml"/><Relationship Id="rId1" Type="http://schemas.openxmlformats.org/officeDocument/2006/relationships/slideLayout" Target="../slideLayouts/slideLayout14.xml"/><Relationship Id="rId6" Type="http://schemas.openxmlformats.org/officeDocument/2006/relationships/hyperlink" Target="https://www.flaticon.com/packs/universal-08%20/?utm_source=slidesgo_template&amp;utm_medium=referral-link&amp;utm_campaign=sg_resources&amp;utm_content=flaticon" TargetMode="External"/><Relationship Id="rId5" Type="http://schemas.openxmlformats.org/officeDocument/2006/relationships/hyperlink" Target="https://www.freepik.com/premium-vector/collection-various-sticky-notes-realistic-style_2973016.htm#&amp;position=6&amp;from_view=collections/?utm_source=slidesgo_template&amp;utm_medium=referral-link&amp;utm_campaign=sg_resources&amp;utm_content=freepik" TargetMode="External"/><Relationship Id="rId4" Type="http://schemas.openxmlformats.org/officeDocument/2006/relationships/hyperlink" Target="https://www.freepik.com/premium-vector/school-infographic-elements-colorful-markers-pack_11380435.htm#&amp;position=10&amp;from_view=collections#position=10/?utm_source=slidesgo_template&amp;utm_medium=referral-link&amp;utm_campaign=sg_resources&amp;utm_content=freepik"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7.xml"/><Relationship Id="rId1" Type="http://schemas.openxmlformats.org/officeDocument/2006/relationships/slideLayout" Target="../slideLayouts/slideLayout4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8.xml"/><Relationship Id="rId1" Type="http://schemas.openxmlformats.org/officeDocument/2006/relationships/slideLayout" Target="../slideLayouts/slideLayout4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hyperlink" Target="https://fonts.google.com/specimen/Concert+One" TargetMode="External"/><Relationship Id="rId2" Type="http://schemas.openxmlformats.org/officeDocument/2006/relationships/notesSlide" Target="../notesSlides/notesSlide109.xml"/><Relationship Id="rId1" Type="http://schemas.openxmlformats.org/officeDocument/2006/relationships/slideLayout" Target="../slideLayouts/slideLayout44.xml"/><Relationship Id="rId4" Type="http://schemas.openxmlformats.org/officeDocument/2006/relationships/hyperlink" Target="https://fonts.google.com/specimen/Roboto+Mono"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8.gif"/><Relationship Id="rId2" Type="http://schemas.openxmlformats.org/officeDocument/2006/relationships/notesSlide" Target="../notesSlides/notesSlide110.xml"/><Relationship Id="rId1" Type="http://schemas.openxmlformats.org/officeDocument/2006/relationships/slideLayout" Target="../slideLayouts/slideLayout4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6.gif"/><Relationship Id="rId4" Type="http://schemas.openxmlformats.org/officeDocument/2006/relationships/image" Target="../media/image104.gif"/><Relationship Id="rId9" Type="http://schemas.openxmlformats.org/officeDocument/2006/relationships/image" Target="../media/image105.gif"/></Relationships>
</file>

<file path=ppt/slides/_rels/slide11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11.xml"/><Relationship Id="rId1" Type="http://schemas.openxmlformats.org/officeDocument/2006/relationships/slideLayout" Target="../slideLayouts/slideLayout4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7.xml"/><Relationship Id="rId1" Type="http://schemas.openxmlformats.org/officeDocument/2006/relationships/slideLayout" Target="../slideLayouts/slideLayout44.xml"/><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4.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5.jp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48.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hyperlink" Target="https://docs.google.com/spreadsheets/d/1IoChHPn9zQovN-oXGeckM8EsBgU8LvPpjdEc63kivqg/copy#gid=0" TargetMode="Externa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55.jpg"/></Relationships>
</file>

<file path=ppt/slides/_rels/slide56.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1347267301"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6.xml"/><Relationship Id="rId5" Type="http://schemas.openxmlformats.org/officeDocument/2006/relationships/image" Target="../media/image46.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35.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118637324" TargetMode="External"/><Relationship Id="rId2" Type="http://schemas.openxmlformats.org/officeDocument/2006/relationships/notesSlide" Target="../notesSlides/notesSlide70.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71.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9.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docs.google.com/spreadsheets/d/1IoChHPn9zQovN-oXGeckM8EsBgU8LvPpjdEc63kivqg/copy#gid=776991845" TargetMode="External"/><Relationship Id="rId2" Type="http://schemas.openxmlformats.org/officeDocument/2006/relationships/notesSlide" Target="../notesSlides/notesSlide81.xml"/><Relationship Id="rId1" Type="http://schemas.openxmlformats.org/officeDocument/2006/relationships/slideLayout" Target="../slideLayouts/slideLayout3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2.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18.jp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5.xml"/><Relationship Id="rId6" Type="http://schemas.openxmlformats.org/officeDocument/2006/relationships/image" Target="../media/image78.jpg"/><Relationship Id="rId5" Type="http://schemas.openxmlformats.org/officeDocument/2006/relationships/image" Target="../media/image69.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20.xml"/><Relationship Id="rId5" Type="http://schemas.openxmlformats.org/officeDocument/2006/relationships/image" Target="../media/image81.png"/><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6.xml"/><Relationship Id="rId1" Type="http://schemas.openxmlformats.org/officeDocument/2006/relationships/slideLayout" Target="../slideLayouts/slideLayout34.xml"/><Relationship Id="rId4" Type="http://schemas.openxmlformats.org/officeDocument/2006/relationships/image" Target="../media/image83.jp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PARTS OF SPEECH</a:t>
            </a:r>
            <a:br>
              <a:rPr lang="en" dirty="0"/>
            </a:br>
            <a:r>
              <a:rPr lang="en" dirty="0"/>
              <a:t>&amp;</a:t>
            </a:r>
            <a:br>
              <a:rPr lang="en" dirty="0"/>
            </a:br>
            <a:r>
              <a:rPr lang="en" dirty="0">
                <a:solidFill>
                  <a:schemeClr val="accent2"/>
                </a:solidFill>
              </a:rPr>
              <a:t> </a:t>
            </a:r>
            <a:r>
              <a:rPr lang="en" dirty="0"/>
              <a:t>TENSES</a:t>
            </a:r>
            <a:endParaRPr dirty="0">
              <a:solidFill>
                <a:schemeClr val="accent2"/>
              </a:solidFill>
            </a:endParaRPr>
          </a:p>
        </p:txBody>
      </p:sp>
      <p:sp>
        <p:nvSpPr>
          <p:cNvPr id="315" name="Google Shape;315;p50"/>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Here starts the lesson!</a:t>
            </a:r>
            <a:endParaRPr b="0"/>
          </a:p>
        </p:txBody>
      </p:sp>
      <p:sp>
        <p:nvSpPr>
          <p:cNvPr id="316" name="Google Shape;316;p50"/>
          <p:cNvSpPr/>
          <p:nvPr/>
        </p:nvSpPr>
        <p:spPr>
          <a:xfrm flipV="1">
            <a:off x="3802635" y="2090895"/>
            <a:ext cx="595825" cy="78442"/>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317" name="Google Shape;317;p50"/>
          <p:cNvSpPr/>
          <p:nvPr/>
        </p:nvSpPr>
        <p:spPr>
          <a:xfrm>
            <a:off x="4766760" y="2090895"/>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sp>
        <p:nvSpPr>
          <p:cNvPr id="318" name="Google Shape;318;p50"/>
          <p:cNvSpPr/>
          <p:nvPr/>
        </p:nvSpPr>
        <p:spPr>
          <a:xfrm>
            <a:off x="1889900" y="4413504"/>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pic>
        <p:nvPicPr>
          <p:cNvPr id="319" name="Google Shape;319;p50"/>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320" name="Google Shape;320;p50"/>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100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9A458A90-8575-1F0E-03E0-96031CB53075}"/>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E73BAA14-0EA3-5AF3-0F93-15592E96930C}"/>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198DEBF3-4256-0AFC-B490-D0B51843F0AC}"/>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98FCBE8A-A49E-31D4-63FD-F2D013CBB41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A805FA64-B552-9AA3-7A2E-B8174C98F50C}"/>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3FCA56CD-5F30-DF2D-3D53-9B19310F2FBD}"/>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5BDF644E-EAC7-84D2-0CBE-24EF9AC06119}"/>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0B6EA5B5-9098-6473-5B8C-BFB26C743991}"/>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6FF3472E-32C2-0FB1-DBB1-D8E7BFA6D490}"/>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D12CB5F3-3912-E613-F8F4-0A7D85C09346}"/>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080AF785-D696-F480-70CD-5CE041AC5613}"/>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610C1E35-2A9E-AE3D-AD6B-34CE5B72747B}"/>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315ECEE-5152-3D28-E599-F66FA1EE594C}"/>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F63D4CDD-9433-9644-A7C7-D2A2911BE0AA}"/>
              </a:ext>
            </a:extLst>
          </p:cNvPr>
          <p:cNvPicPr>
            <a:picLocks noChangeAspect="1"/>
          </p:cNvPicPr>
          <p:nvPr/>
        </p:nvPicPr>
        <p:blipFill rotWithShape="1">
          <a:blip r:embed="rId4"/>
          <a:srcRect t="417" r="-600"/>
          <a:stretch/>
        </p:blipFill>
        <p:spPr>
          <a:xfrm>
            <a:off x="1471531" y="725212"/>
            <a:ext cx="6553117" cy="3693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553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1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Universal Icon Pack (I)</a:t>
            </a:r>
            <a:endParaRPr/>
          </a:p>
        </p:txBody>
      </p:sp>
      <p:grpSp>
        <p:nvGrpSpPr>
          <p:cNvPr id="1605" name="Google Shape;1605;p111"/>
          <p:cNvGrpSpPr/>
          <p:nvPr/>
        </p:nvGrpSpPr>
        <p:grpSpPr>
          <a:xfrm>
            <a:off x="1548349" y="3745697"/>
            <a:ext cx="334832" cy="317326"/>
            <a:chOff x="1062700" y="4063375"/>
            <a:chExt cx="274475" cy="260125"/>
          </a:xfrm>
        </p:grpSpPr>
        <p:sp>
          <p:nvSpPr>
            <p:cNvPr id="1606" name="Google Shape;1606;p111"/>
            <p:cNvSpPr/>
            <p:nvPr/>
          </p:nvSpPr>
          <p:spPr>
            <a:xfrm>
              <a:off x="1097825" y="4274150"/>
              <a:ext cx="20850" cy="20850"/>
            </a:xfrm>
            <a:custGeom>
              <a:avLst/>
              <a:gdLst/>
              <a:ahLst/>
              <a:cxnLst/>
              <a:rect l="l" t="t" r="r" b="b"/>
              <a:pathLst>
                <a:path w="834" h="834" extrusionOk="0">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1"/>
            <p:cNvSpPr/>
            <p:nvPr/>
          </p:nvSpPr>
          <p:spPr>
            <a:xfrm>
              <a:off x="1085900" y="4115775"/>
              <a:ext cx="36350" cy="11925"/>
            </a:xfrm>
            <a:custGeom>
              <a:avLst/>
              <a:gdLst/>
              <a:ahLst/>
              <a:cxnLst/>
              <a:rect l="l" t="t" r="r" b="b"/>
              <a:pathLst>
                <a:path w="1454" h="477" extrusionOk="0">
                  <a:moveTo>
                    <a:pt x="334" y="1"/>
                  </a:moveTo>
                  <a:cubicBezTo>
                    <a:pt x="1" y="1"/>
                    <a:pt x="1" y="477"/>
                    <a:pt x="334" y="477"/>
                  </a:cubicBezTo>
                  <a:lnTo>
                    <a:pt x="1144" y="477"/>
                  </a:lnTo>
                  <a:cubicBezTo>
                    <a:pt x="1454" y="477"/>
                    <a:pt x="1454"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1"/>
            <p:cNvSpPr/>
            <p:nvPr/>
          </p:nvSpPr>
          <p:spPr>
            <a:xfrm>
              <a:off x="1084725" y="4142575"/>
              <a:ext cx="37525" cy="12525"/>
            </a:xfrm>
            <a:custGeom>
              <a:avLst/>
              <a:gdLst/>
              <a:ahLst/>
              <a:cxnLst/>
              <a:rect l="l" t="t" r="r" b="b"/>
              <a:pathLst>
                <a:path w="1501" h="501" extrusionOk="0">
                  <a:moveTo>
                    <a:pt x="310" y="0"/>
                  </a:moveTo>
                  <a:cubicBezTo>
                    <a:pt x="0" y="0"/>
                    <a:pt x="0" y="500"/>
                    <a:pt x="310" y="500"/>
                  </a:cubicBezTo>
                  <a:lnTo>
                    <a:pt x="1191" y="500"/>
                  </a:lnTo>
                  <a:cubicBezTo>
                    <a:pt x="1501" y="500"/>
                    <a:pt x="1501"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1"/>
            <p:cNvSpPr/>
            <p:nvPr/>
          </p:nvSpPr>
          <p:spPr>
            <a:xfrm>
              <a:off x="1085900" y="4173350"/>
              <a:ext cx="39400" cy="12700"/>
            </a:xfrm>
            <a:custGeom>
              <a:avLst/>
              <a:gdLst/>
              <a:ahLst/>
              <a:cxnLst/>
              <a:rect l="l" t="t" r="r" b="b"/>
              <a:pathLst>
                <a:path w="1576" h="508" extrusionOk="0">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1"/>
            <p:cNvSpPr/>
            <p:nvPr/>
          </p:nvSpPr>
          <p:spPr>
            <a:xfrm>
              <a:off x="1167475" y="4274150"/>
              <a:ext cx="20850" cy="20850"/>
            </a:xfrm>
            <a:custGeom>
              <a:avLst/>
              <a:gdLst/>
              <a:ahLst/>
              <a:cxnLst/>
              <a:rect l="l" t="t" r="r" b="b"/>
              <a:pathLst>
                <a:path w="834" h="834" extrusionOk="0">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1"/>
            <p:cNvSpPr/>
            <p:nvPr/>
          </p:nvSpPr>
          <p:spPr>
            <a:xfrm>
              <a:off x="1155575" y="4115775"/>
              <a:ext cx="36925" cy="11925"/>
            </a:xfrm>
            <a:custGeom>
              <a:avLst/>
              <a:gdLst/>
              <a:ahLst/>
              <a:cxnLst/>
              <a:rect l="l" t="t" r="r" b="b"/>
              <a:pathLst>
                <a:path w="1477" h="477" extrusionOk="0">
                  <a:moveTo>
                    <a:pt x="310" y="1"/>
                  </a:moveTo>
                  <a:cubicBezTo>
                    <a:pt x="0" y="1"/>
                    <a:pt x="0" y="477"/>
                    <a:pt x="310" y="477"/>
                  </a:cubicBezTo>
                  <a:lnTo>
                    <a:pt x="1143" y="477"/>
                  </a:lnTo>
                  <a:cubicBezTo>
                    <a:pt x="1477" y="477"/>
                    <a:pt x="1477"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1"/>
            <p:cNvSpPr/>
            <p:nvPr/>
          </p:nvSpPr>
          <p:spPr>
            <a:xfrm>
              <a:off x="1154375" y="4141975"/>
              <a:ext cx="37525" cy="11925"/>
            </a:xfrm>
            <a:custGeom>
              <a:avLst/>
              <a:gdLst/>
              <a:ahLst/>
              <a:cxnLst/>
              <a:rect l="l" t="t" r="r" b="b"/>
              <a:pathLst>
                <a:path w="1501" h="477" extrusionOk="0">
                  <a:moveTo>
                    <a:pt x="334" y="0"/>
                  </a:moveTo>
                  <a:cubicBezTo>
                    <a:pt x="0" y="0"/>
                    <a:pt x="0" y="477"/>
                    <a:pt x="334" y="477"/>
                  </a:cubicBezTo>
                  <a:lnTo>
                    <a:pt x="1191" y="477"/>
                  </a:lnTo>
                  <a:cubicBezTo>
                    <a:pt x="1501" y="477"/>
                    <a:pt x="1501"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1"/>
            <p:cNvSpPr/>
            <p:nvPr/>
          </p:nvSpPr>
          <p:spPr>
            <a:xfrm>
              <a:off x="1156750" y="4172850"/>
              <a:ext cx="38350" cy="12600"/>
            </a:xfrm>
            <a:custGeom>
              <a:avLst/>
              <a:gdLst/>
              <a:ahLst/>
              <a:cxnLst/>
              <a:rect l="l" t="t" r="r" b="b"/>
              <a:pathLst>
                <a:path w="1534" h="504" extrusionOk="0">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1"/>
            <p:cNvSpPr/>
            <p:nvPr/>
          </p:nvSpPr>
          <p:spPr>
            <a:xfrm>
              <a:off x="1062700" y="4063375"/>
              <a:ext cx="274475" cy="260125"/>
            </a:xfrm>
            <a:custGeom>
              <a:avLst/>
              <a:gdLst/>
              <a:ahLst/>
              <a:cxnLst/>
              <a:rect l="l" t="t" r="r" b="b"/>
              <a:pathLst>
                <a:path w="10979" h="10405" extrusionOk="0">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1"/>
            <p:cNvSpPr/>
            <p:nvPr/>
          </p:nvSpPr>
          <p:spPr>
            <a:xfrm>
              <a:off x="1281775" y="4263425"/>
              <a:ext cx="20875" cy="20875"/>
            </a:xfrm>
            <a:custGeom>
              <a:avLst/>
              <a:gdLst/>
              <a:ahLst/>
              <a:cxnLst/>
              <a:rect l="l" t="t" r="r" b="b"/>
              <a:pathLst>
                <a:path w="835" h="835" extrusionOk="0">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1"/>
            <p:cNvSpPr/>
            <p:nvPr/>
          </p:nvSpPr>
          <p:spPr>
            <a:xfrm>
              <a:off x="1235300" y="4107250"/>
              <a:ext cx="37025" cy="15900"/>
            </a:xfrm>
            <a:custGeom>
              <a:avLst/>
              <a:gdLst/>
              <a:ahLst/>
              <a:cxnLst/>
              <a:rect l="l" t="t" r="r" b="b"/>
              <a:pathLst>
                <a:path w="1481" h="636" extrusionOk="0">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1"/>
            <p:cNvSpPr/>
            <p:nvPr/>
          </p:nvSpPr>
          <p:spPr>
            <a:xfrm>
              <a:off x="1239475" y="4133450"/>
              <a:ext cx="38250" cy="15875"/>
            </a:xfrm>
            <a:custGeom>
              <a:avLst/>
              <a:gdLst/>
              <a:ahLst/>
              <a:cxnLst/>
              <a:rect l="l" t="t" r="r" b="b"/>
              <a:pathLst>
                <a:path w="1530" h="635" extrusionOk="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1"/>
            <p:cNvSpPr/>
            <p:nvPr/>
          </p:nvSpPr>
          <p:spPr>
            <a:xfrm>
              <a:off x="1247225" y="4161875"/>
              <a:ext cx="38650" cy="17825"/>
            </a:xfrm>
            <a:custGeom>
              <a:avLst/>
              <a:gdLst/>
              <a:ahLst/>
              <a:cxnLst/>
              <a:rect l="l" t="t" r="r" b="b"/>
              <a:pathLst>
                <a:path w="1546" h="713" extrusionOk="0">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111"/>
          <p:cNvSpPr/>
          <p:nvPr/>
        </p:nvSpPr>
        <p:spPr>
          <a:xfrm>
            <a:off x="7261351" y="3262229"/>
            <a:ext cx="202686" cy="277741"/>
          </a:xfrm>
          <a:custGeom>
            <a:avLst/>
            <a:gdLst/>
            <a:ahLst/>
            <a:cxnLst/>
            <a:rect l="l" t="t" r="r" b="b"/>
            <a:pathLst>
              <a:path w="6646" h="9107" extrusionOk="0">
                <a:moveTo>
                  <a:pt x="4383" y="1043"/>
                </a:moveTo>
                <a:cubicBezTo>
                  <a:pt x="4621" y="1139"/>
                  <a:pt x="4859" y="1258"/>
                  <a:pt x="5073" y="1401"/>
                </a:cubicBezTo>
                <a:cubicBezTo>
                  <a:pt x="5645" y="1782"/>
                  <a:pt x="5597" y="2353"/>
                  <a:pt x="5550" y="2949"/>
                </a:cubicBezTo>
                <a:cubicBezTo>
                  <a:pt x="5431" y="3854"/>
                  <a:pt x="5169" y="4735"/>
                  <a:pt x="4764" y="5544"/>
                </a:cubicBezTo>
                <a:cubicBezTo>
                  <a:pt x="4406" y="6354"/>
                  <a:pt x="3883" y="7092"/>
                  <a:pt x="3240" y="7711"/>
                </a:cubicBezTo>
                <a:cubicBezTo>
                  <a:pt x="2894" y="8005"/>
                  <a:pt x="2461" y="8161"/>
                  <a:pt x="2023" y="8161"/>
                </a:cubicBezTo>
                <a:cubicBezTo>
                  <a:pt x="1856" y="8161"/>
                  <a:pt x="1689" y="8138"/>
                  <a:pt x="1525" y="8093"/>
                </a:cubicBezTo>
                <a:cubicBezTo>
                  <a:pt x="1025" y="7973"/>
                  <a:pt x="1287" y="7283"/>
                  <a:pt x="1477" y="6807"/>
                </a:cubicBezTo>
                <a:lnTo>
                  <a:pt x="1477" y="6807"/>
                </a:lnTo>
                <a:cubicBezTo>
                  <a:pt x="1751" y="6861"/>
                  <a:pt x="2096" y="6948"/>
                  <a:pt x="2394" y="6948"/>
                </a:cubicBezTo>
                <a:cubicBezTo>
                  <a:pt x="2614" y="6948"/>
                  <a:pt x="2809" y="6901"/>
                  <a:pt x="2930" y="6759"/>
                </a:cubicBezTo>
                <a:cubicBezTo>
                  <a:pt x="3287" y="6378"/>
                  <a:pt x="3478" y="5735"/>
                  <a:pt x="3692" y="5259"/>
                </a:cubicBezTo>
                <a:cubicBezTo>
                  <a:pt x="4192" y="4139"/>
                  <a:pt x="4811" y="2996"/>
                  <a:pt x="3883" y="2091"/>
                </a:cubicBezTo>
                <a:cubicBezTo>
                  <a:pt x="4073" y="1758"/>
                  <a:pt x="4240" y="1401"/>
                  <a:pt x="4383" y="1043"/>
                </a:cubicBezTo>
                <a:close/>
                <a:moveTo>
                  <a:pt x="4066" y="1"/>
                </a:moveTo>
                <a:cubicBezTo>
                  <a:pt x="3868" y="1"/>
                  <a:pt x="3680" y="133"/>
                  <a:pt x="3621" y="329"/>
                </a:cubicBezTo>
                <a:cubicBezTo>
                  <a:pt x="3454" y="901"/>
                  <a:pt x="3216" y="1448"/>
                  <a:pt x="2906" y="1972"/>
                </a:cubicBezTo>
                <a:cubicBezTo>
                  <a:pt x="2787" y="2187"/>
                  <a:pt x="2859" y="2472"/>
                  <a:pt x="3073" y="2615"/>
                </a:cubicBezTo>
                <a:cubicBezTo>
                  <a:pt x="3978" y="3211"/>
                  <a:pt x="3001" y="4592"/>
                  <a:pt x="2668" y="5306"/>
                </a:cubicBezTo>
                <a:cubicBezTo>
                  <a:pt x="2573" y="5521"/>
                  <a:pt x="2454" y="5759"/>
                  <a:pt x="2335" y="5973"/>
                </a:cubicBezTo>
                <a:lnTo>
                  <a:pt x="2263" y="5973"/>
                </a:lnTo>
                <a:cubicBezTo>
                  <a:pt x="2168" y="5949"/>
                  <a:pt x="2073" y="5925"/>
                  <a:pt x="1977" y="5925"/>
                </a:cubicBezTo>
                <a:cubicBezTo>
                  <a:pt x="1692" y="5878"/>
                  <a:pt x="1430" y="5830"/>
                  <a:pt x="1168" y="5806"/>
                </a:cubicBezTo>
                <a:cubicBezTo>
                  <a:pt x="1072" y="5806"/>
                  <a:pt x="953" y="5830"/>
                  <a:pt x="882" y="5902"/>
                </a:cubicBezTo>
                <a:lnTo>
                  <a:pt x="834" y="5925"/>
                </a:lnTo>
                <a:cubicBezTo>
                  <a:pt x="787" y="5997"/>
                  <a:pt x="739" y="6068"/>
                  <a:pt x="739" y="6164"/>
                </a:cubicBezTo>
                <a:cubicBezTo>
                  <a:pt x="644" y="6759"/>
                  <a:pt x="1" y="7569"/>
                  <a:pt x="310" y="8164"/>
                </a:cubicBezTo>
                <a:cubicBezTo>
                  <a:pt x="596" y="8783"/>
                  <a:pt x="1239" y="8997"/>
                  <a:pt x="1906" y="9093"/>
                </a:cubicBezTo>
                <a:cubicBezTo>
                  <a:pt x="1992" y="9102"/>
                  <a:pt x="2077" y="9107"/>
                  <a:pt x="2160" y="9107"/>
                </a:cubicBezTo>
                <a:cubicBezTo>
                  <a:pt x="3528" y="9107"/>
                  <a:pt x="4518" y="7862"/>
                  <a:pt x="5169" y="6807"/>
                </a:cubicBezTo>
                <a:cubicBezTo>
                  <a:pt x="5907" y="5544"/>
                  <a:pt x="6383" y="4139"/>
                  <a:pt x="6502" y="2687"/>
                </a:cubicBezTo>
                <a:cubicBezTo>
                  <a:pt x="6645" y="1234"/>
                  <a:pt x="5550" y="281"/>
                  <a:pt x="4192" y="19"/>
                </a:cubicBezTo>
                <a:cubicBezTo>
                  <a:pt x="4150" y="7"/>
                  <a:pt x="4108" y="1"/>
                  <a:pt x="4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1"/>
          <p:cNvSpPr/>
          <p:nvPr/>
        </p:nvSpPr>
        <p:spPr>
          <a:xfrm>
            <a:off x="7896134" y="3252653"/>
            <a:ext cx="343554" cy="313758"/>
          </a:xfrm>
          <a:custGeom>
            <a:avLst/>
            <a:gdLst/>
            <a:ahLst/>
            <a:cxnLst/>
            <a:rect l="l" t="t" r="r" b="b"/>
            <a:pathLst>
              <a:path w="11265" h="10288" extrusionOk="0">
                <a:moveTo>
                  <a:pt x="6023" y="924"/>
                </a:moveTo>
                <a:cubicBezTo>
                  <a:pt x="6998" y="924"/>
                  <a:pt x="7473" y="1248"/>
                  <a:pt x="7740" y="2072"/>
                </a:cubicBezTo>
                <a:cubicBezTo>
                  <a:pt x="7121" y="2072"/>
                  <a:pt x="6502" y="2096"/>
                  <a:pt x="5859" y="2143"/>
                </a:cubicBezTo>
                <a:cubicBezTo>
                  <a:pt x="4906" y="2167"/>
                  <a:pt x="3930" y="2167"/>
                  <a:pt x="2954" y="2167"/>
                </a:cubicBezTo>
                <a:cubicBezTo>
                  <a:pt x="2977" y="1619"/>
                  <a:pt x="3144" y="1238"/>
                  <a:pt x="3882" y="1096"/>
                </a:cubicBezTo>
                <a:cubicBezTo>
                  <a:pt x="4525" y="1000"/>
                  <a:pt x="5168" y="929"/>
                  <a:pt x="5811" y="929"/>
                </a:cubicBezTo>
                <a:cubicBezTo>
                  <a:pt x="5885" y="926"/>
                  <a:pt x="5955" y="924"/>
                  <a:pt x="6023" y="924"/>
                </a:cubicBezTo>
                <a:close/>
                <a:moveTo>
                  <a:pt x="8431" y="2977"/>
                </a:moveTo>
                <a:cubicBezTo>
                  <a:pt x="8764" y="2977"/>
                  <a:pt x="9050" y="3001"/>
                  <a:pt x="9336" y="3001"/>
                </a:cubicBezTo>
                <a:lnTo>
                  <a:pt x="9336" y="3024"/>
                </a:lnTo>
                <a:cubicBezTo>
                  <a:pt x="9288" y="3667"/>
                  <a:pt x="9741" y="4072"/>
                  <a:pt x="10217" y="4406"/>
                </a:cubicBezTo>
                <a:cubicBezTo>
                  <a:pt x="10241" y="5334"/>
                  <a:pt x="10217" y="6287"/>
                  <a:pt x="10217" y="7240"/>
                </a:cubicBezTo>
                <a:cubicBezTo>
                  <a:pt x="10169" y="7263"/>
                  <a:pt x="10098" y="7287"/>
                  <a:pt x="10074" y="7335"/>
                </a:cubicBezTo>
                <a:cubicBezTo>
                  <a:pt x="9788" y="7644"/>
                  <a:pt x="9550" y="7978"/>
                  <a:pt x="9431" y="8383"/>
                </a:cubicBezTo>
                <a:lnTo>
                  <a:pt x="8741" y="8430"/>
                </a:lnTo>
                <a:cubicBezTo>
                  <a:pt x="8574" y="6620"/>
                  <a:pt x="8622" y="4787"/>
                  <a:pt x="8431" y="2977"/>
                </a:cubicBezTo>
                <a:close/>
                <a:moveTo>
                  <a:pt x="7550" y="2977"/>
                </a:moveTo>
                <a:cubicBezTo>
                  <a:pt x="7717" y="4834"/>
                  <a:pt x="7645" y="6668"/>
                  <a:pt x="7836" y="8502"/>
                </a:cubicBezTo>
                <a:cubicBezTo>
                  <a:pt x="6645" y="8597"/>
                  <a:pt x="5454" y="8645"/>
                  <a:pt x="4287" y="8668"/>
                </a:cubicBezTo>
                <a:cubicBezTo>
                  <a:pt x="4001" y="6811"/>
                  <a:pt x="3882" y="4953"/>
                  <a:pt x="3930" y="3072"/>
                </a:cubicBezTo>
                <a:lnTo>
                  <a:pt x="5526" y="3072"/>
                </a:lnTo>
                <a:cubicBezTo>
                  <a:pt x="6192" y="3048"/>
                  <a:pt x="6859" y="3001"/>
                  <a:pt x="7550" y="2977"/>
                </a:cubicBezTo>
                <a:close/>
                <a:moveTo>
                  <a:pt x="3001" y="3096"/>
                </a:moveTo>
                <a:cubicBezTo>
                  <a:pt x="2977" y="4953"/>
                  <a:pt x="3097" y="6835"/>
                  <a:pt x="3359" y="8692"/>
                </a:cubicBezTo>
                <a:lnTo>
                  <a:pt x="2311" y="8692"/>
                </a:lnTo>
                <a:lnTo>
                  <a:pt x="2311" y="8668"/>
                </a:lnTo>
                <a:cubicBezTo>
                  <a:pt x="2120" y="8168"/>
                  <a:pt x="1691" y="7811"/>
                  <a:pt x="1168" y="7668"/>
                </a:cubicBezTo>
                <a:cubicBezTo>
                  <a:pt x="1072" y="6525"/>
                  <a:pt x="1072" y="5406"/>
                  <a:pt x="1120" y="4263"/>
                </a:cubicBezTo>
                <a:cubicBezTo>
                  <a:pt x="1549" y="4048"/>
                  <a:pt x="1858" y="3667"/>
                  <a:pt x="2025" y="3239"/>
                </a:cubicBezTo>
                <a:cubicBezTo>
                  <a:pt x="2025" y="3191"/>
                  <a:pt x="2049" y="3144"/>
                  <a:pt x="2025" y="3096"/>
                </a:cubicBezTo>
                <a:close/>
                <a:moveTo>
                  <a:pt x="5989" y="37"/>
                </a:moveTo>
                <a:cubicBezTo>
                  <a:pt x="5870" y="37"/>
                  <a:pt x="5747" y="41"/>
                  <a:pt x="5621" y="48"/>
                </a:cubicBezTo>
                <a:cubicBezTo>
                  <a:pt x="4764" y="71"/>
                  <a:pt x="3597" y="0"/>
                  <a:pt x="2835" y="453"/>
                </a:cubicBezTo>
                <a:cubicBezTo>
                  <a:pt x="2144" y="881"/>
                  <a:pt x="2049" y="1477"/>
                  <a:pt x="2049" y="2167"/>
                </a:cubicBezTo>
                <a:cubicBezTo>
                  <a:pt x="1596" y="2167"/>
                  <a:pt x="1144" y="2191"/>
                  <a:pt x="739" y="2239"/>
                </a:cubicBezTo>
                <a:cubicBezTo>
                  <a:pt x="667" y="2239"/>
                  <a:pt x="620" y="2262"/>
                  <a:pt x="572" y="2286"/>
                </a:cubicBezTo>
                <a:cubicBezTo>
                  <a:pt x="382" y="2334"/>
                  <a:pt x="263" y="2501"/>
                  <a:pt x="286" y="2715"/>
                </a:cubicBezTo>
                <a:cubicBezTo>
                  <a:pt x="286" y="4882"/>
                  <a:pt x="1" y="7168"/>
                  <a:pt x="548" y="9288"/>
                </a:cubicBezTo>
                <a:cubicBezTo>
                  <a:pt x="596" y="9478"/>
                  <a:pt x="763" y="9621"/>
                  <a:pt x="953" y="9621"/>
                </a:cubicBezTo>
                <a:lnTo>
                  <a:pt x="1406" y="9621"/>
                </a:lnTo>
                <a:cubicBezTo>
                  <a:pt x="1477" y="10002"/>
                  <a:pt x="1811" y="10240"/>
                  <a:pt x="2287" y="10288"/>
                </a:cubicBezTo>
                <a:cubicBezTo>
                  <a:pt x="2573" y="10288"/>
                  <a:pt x="2858" y="10264"/>
                  <a:pt x="3120" y="10216"/>
                </a:cubicBezTo>
                <a:cubicBezTo>
                  <a:pt x="3263" y="10193"/>
                  <a:pt x="3430" y="10169"/>
                  <a:pt x="3549" y="10145"/>
                </a:cubicBezTo>
                <a:lnTo>
                  <a:pt x="3740" y="10097"/>
                </a:lnTo>
                <a:cubicBezTo>
                  <a:pt x="3740" y="10097"/>
                  <a:pt x="3814" y="10087"/>
                  <a:pt x="3828" y="10087"/>
                </a:cubicBezTo>
                <a:cubicBezTo>
                  <a:pt x="3835" y="10087"/>
                  <a:pt x="3827" y="10089"/>
                  <a:pt x="3787" y="10097"/>
                </a:cubicBezTo>
                <a:cubicBezTo>
                  <a:pt x="4049" y="10097"/>
                  <a:pt x="4240" y="9883"/>
                  <a:pt x="4263" y="9645"/>
                </a:cubicBezTo>
                <a:cubicBezTo>
                  <a:pt x="4263" y="9621"/>
                  <a:pt x="4263" y="9621"/>
                  <a:pt x="4263" y="9597"/>
                </a:cubicBezTo>
                <a:cubicBezTo>
                  <a:pt x="5335" y="9573"/>
                  <a:pt x="6431" y="9526"/>
                  <a:pt x="7526" y="9478"/>
                </a:cubicBezTo>
                <a:cubicBezTo>
                  <a:pt x="7746" y="9937"/>
                  <a:pt x="8320" y="10085"/>
                  <a:pt x="8833" y="10085"/>
                </a:cubicBezTo>
                <a:cubicBezTo>
                  <a:pt x="8986" y="10085"/>
                  <a:pt x="9133" y="10072"/>
                  <a:pt x="9264" y="10050"/>
                </a:cubicBezTo>
                <a:cubicBezTo>
                  <a:pt x="9765" y="10002"/>
                  <a:pt x="10193" y="9692"/>
                  <a:pt x="10384" y="9240"/>
                </a:cubicBezTo>
                <a:lnTo>
                  <a:pt x="10717" y="9216"/>
                </a:lnTo>
                <a:cubicBezTo>
                  <a:pt x="10955" y="9192"/>
                  <a:pt x="11170" y="9002"/>
                  <a:pt x="11170" y="8740"/>
                </a:cubicBezTo>
                <a:cubicBezTo>
                  <a:pt x="11122" y="6740"/>
                  <a:pt x="11265" y="4715"/>
                  <a:pt x="11051" y="2715"/>
                </a:cubicBezTo>
                <a:cubicBezTo>
                  <a:pt x="11051" y="2501"/>
                  <a:pt x="10908" y="2310"/>
                  <a:pt x="10717" y="2262"/>
                </a:cubicBezTo>
                <a:cubicBezTo>
                  <a:pt x="10050" y="2143"/>
                  <a:pt x="9384" y="2096"/>
                  <a:pt x="8717" y="2072"/>
                </a:cubicBezTo>
                <a:cubicBezTo>
                  <a:pt x="8342" y="596"/>
                  <a:pt x="7458" y="37"/>
                  <a:pt x="5989"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111"/>
          <p:cNvGrpSpPr/>
          <p:nvPr/>
        </p:nvGrpSpPr>
        <p:grpSpPr>
          <a:xfrm>
            <a:off x="6512488" y="3253254"/>
            <a:ext cx="315222" cy="292959"/>
            <a:chOff x="5132000" y="3659700"/>
            <a:chExt cx="258400" cy="240150"/>
          </a:xfrm>
        </p:grpSpPr>
        <p:sp>
          <p:nvSpPr>
            <p:cNvPr id="1622" name="Google Shape;1622;p111"/>
            <p:cNvSpPr/>
            <p:nvPr/>
          </p:nvSpPr>
          <p:spPr>
            <a:xfrm>
              <a:off x="5132000" y="3659700"/>
              <a:ext cx="258400" cy="240150"/>
            </a:xfrm>
            <a:custGeom>
              <a:avLst/>
              <a:gdLst/>
              <a:ahLst/>
              <a:cxnLst/>
              <a:rect l="l" t="t" r="r" b="b"/>
              <a:pathLst>
                <a:path w="10336" h="9606" extrusionOk="0">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1"/>
            <p:cNvSpPr/>
            <p:nvPr/>
          </p:nvSpPr>
          <p:spPr>
            <a:xfrm>
              <a:off x="5176650" y="3825850"/>
              <a:ext cx="57175" cy="23825"/>
            </a:xfrm>
            <a:custGeom>
              <a:avLst/>
              <a:gdLst/>
              <a:ahLst/>
              <a:cxnLst/>
              <a:rect l="l" t="t" r="r" b="b"/>
              <a:pathLst>
                <a:path w="2287" h="953" extrusionOk="0">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1"/>
            <p:cNvSpPr/>
            <p:nvPr/>
          </p:nvSpPr>
          <p:spPr>
            <a:xfrm>
              <a:off x="5279650" y="3822275"/>
              <a:ext cx="61925" cy="22650"/>
            </a:xfrm>
            <a:custGeom>
              <a:avLst/>
              <a:gdLst/>
              <a:ahLst/>
              <a:cxnLst/>
              <a:rect l="l" t="t" r="r" b="b"/>
              <a:pathLst>
                <a:path w="2477" h="906" extrusionOk="0">
                  <a:moveTo>
                    <a:pt x="619" y="0"/>
                  </a:moveTo>
                  <a:cubicBezTo>
                    <a:pt x="0" y="0"/>
                    <a:pt x="0" y="905"/>
                    <a:pt x="619" y="905"/>
                  </a:cubicBezTo>
                  <a:lnTo>
                    <a:pt x="1881" y="905"/>
                  </a:lnTo>
                  <a:cubicBezTo>
                    <a:pt x="2477" y="905"/>
                    <a:pt x="2477" y="0"/>
                    <a:pt x="1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111"/>
          <p:cNvGrpSpPr/>
          <p:nvPr/>
        </p:nvGrpSpPr>
        <p:grpSpPr>
          <a:xfrm>
            <a:off x="5754228" y="3262190"/>
            <a:ext cx="324676" cy="279022"/>
            <a:chOff x="4510425" y="3667025"/>
            <a:chExt cx="266150" cy="228725"/>
          </a:xfrm>
        </p:grpSpPr>
        <p:sp>
          <p:nvSpPr>
            <p:cNvPr id="1626" name="Google Shape;1626;p111"/>
            <p:cNvSpPr/>
            <p:nvPr/>
          </p:nvSpPr>
          <p:spPr>
            <a:xfrm>
              <a:off x="4598550" y="3667025"/>
              <a:ext cx="89925" cy="228725"/>
            </a:xfrm>
            <a:custGeom>
              <a:avLst/>
              <a:gdLst/>
              <a:ahLst/>
              <a:cxnLst/>
              <a:rect l="l" t="t" r="r" b="b"/>
              <a:pathLst>
                <a:path w="3597" h="9149" extrusionOk="0">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1"/>
            <p:cNvSpPr/>
            <p:nvPr/>
          </p:nvSpPr>
          <p:spPr>
            <a:xfrm>
              <a:off x="4510425" y="3739025"/>
              <a:ext cx="90525" cy="156625"/>
            </a:xfrm>
            <a:custGeom>
              <a:avLst/>
              <a:gdLst/>
              <a:ahLst/>
              <a:cxnLst/>
              <a:rect l="l" t="t" r="r" b="b"/>
              <a:pathLst>
                <a:path w="3621" h="6265" extrusionOk="0">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1"/>
            <p:cNvSpPr/>
            <p:nvPr/>
          </p:nvSpPr>
          <p:spPr>
            <a:xfrm>
              <a:off x="4691425" y="3698050"/>
              <a:ext cx="85150" cy="196625"/>
            </a:xfrm>
            <a:custGeom>
              <a:avLst/>
              <a:gdLst/>
              <a:ahLst/>
              <a:cxnLst/>
              <a:rect l="l" t="t" r="r" b="b"/>
              <a:pathLst>
                <a:path w="3406" h="7865" extrusionOk="0">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111"/>
          <p:cNvGrpSpPr/>
          <p:nvPr/>
        </p:nvGrpSpPr>
        <p:grpSpPr>
          <a:xfrm>
            <a:off x="5071023" y="3266063"/>
            <a:ext cx="317814" cy="256484"/>
            <a:chOff x="3950375" y="3670200"/>
            <a:chExt cx="260525" cy="210250"/>
          </a:xfrm>
        </p:grpSpPr>
        <p:sp>
          <p:nvSpPr>
            <p:cNvPr id="1630" name="Google Shape;1630;p111"/>
            <p:cNvSpPr/>
            <p:nvPr/>
          </p:nvSpPr>
          <p:spPr>
            <a:xfrm>
              <a:off x="3950375" y="3670200"/>
              <a:ext cx="260525" cy="210250"/>
            </a:xfrm>
            <a:custGeom>
              <a:avLst/>
              <a:gdLst/>
              <a:ahLst/>
              <a:cxnLst/>
              <a:rect l="l" t="t" r="r" b="b"/>
              <a:pathLst>
                <a:path w="10421" h="8410" extrusionOk="0">
                  <a:moveTo>
                    <a:pt x="9257" y="3749"/>
                  </a:moveTo>
                  <a:lnTo>
                    <a:pt x="9257" y="3749"/>
                  </a:lnTo>
                  <a:cubicBezTo>
                    <a:pt x="8924" y="4940"/>
                    <a:pt x="8662" y="6155"/>
                    <a:pt x="8447" y="7369"/>
                  </a:cubicBezTo>
                  <a:cubicBezTo>
                    <a:pt x="7300" y="7342"/>
                    <a:pt x="6153" y="7268"/>
                    <a:pt x="5010" y="7268"/>
                  </a:cubicBezTo>
                  <a:cubicBezTo>
                    <a:pt x="4160" y="7268"/>
                    <a:pt x="3313" y="7309"/>
                    <a:pt x="2470" y="7441"/>
                  </a:cubicBezTo>
                  <a:cubicBezTo>
                    <a:pt x="2041" y="6274"/>
                    <a:pt x="1756" y="5083"/>
                    <a:pt x="1398" y="3916"/>
                  </a:cubicBezTo>
                  <a:cubicBezTo>
                    <a:pt x="4018" y="3916"/>
                    <a:pt x="6638" y="3845"/>
                    <a:pt x="9257" y="3749"/>
                  </a:cubicBezTo>
                  <a:close/>
                  <a:moveTo>
                    <a:pt x="9470" y="1"/>
                  </a:moveTo>
                  <a:cubicBezTo>
                    <a:pt x="9366" y="1"/>
                    <a:pt x="9258" y="39"/>
                    <a:pt x="9162" y="130"/>
                  </a:cubicBezTo>
                  <a:cubicBezTo>
                    <a:pt x="8352" y="915"/>
                    <a:pt x="7685" y="1844"/>
                    <a:pt x="7209" y="2892"/>
                  </a:cubicBezTo>
                  <a:cubicBezTo>
                    <a:pt x="5971" y="2916"/>
                    <a:pt x="4732" y="2940"/>
                    <a:pt x="3470" y="2963"/>
                  </a:cubicBezTo>
                  <a:cubicBezTo>
                    <a:pt x="2803" y="1892"/>
                    <a:pt x="1827" y="1130"/>
                    <a:pt x="851" y="392"/>
                  </a:cubicBezTo>
                  <a:cubicBezTo>
                    <a:pt x="768" y="329"/>
                    <a:pt x="686" y="303"/>
                    <a:pt x="609" y="303"/>
                  </a:cubicBezTo>
                  <a:cubicBezTo>
                    <a:pt x="244" y="303"/>
                    <a:pt x="1" y="906"/>
                    <a:pt x="374" y="1201"/>
                  </a:cubicBezTo>
                  <a:cubicBezTo>
                    <a:pt x="1113" y="1701"/>
                    <a:pt x="1779" y="2297"/>
                    <a:pt x="2351" y="2987"/>
                  </a:cubicBezTo>
                  <a:lnTo>
                    <a:pt x="779" y="2987"/>
                  </a:lnTo>
                  <a:cubicBezTo>
                    <a:pt x="759" y="2983"/>
                    <a:pt x="738" y="2981"/>
                    <a:pt x="718" y="2981"/>
                  </a:cubicBezTo>
                  <a:cubicBezTo>
                    <a:pt x="620" y="2981"/>
                    <a:pt x="525" y="3027"/>
                    <a:pt x="446" y="3106"/>
                  </a:cubicBezTo>
                  <a:cubicBezTo>
                    <a:pt x="303" y="3202"/>
                    <a:pt x="255" y="3392"/>
                    <a:pt x="327" y="3559"/>
                  </a:cubicBezTo>
                  <a:cubicBezTo>
                    <a:pt x="827" y="5059"/>
                    <a:pt x="1136" y="6607"/>
                    <a:pt x="1732" y="8060"/>
                  </a:cubicBezTo>
                  <a:cubicBezTo>
                    <a:pt x="1792" y="8260"/>
                    <a:pt x="1987" y="8410"/>
                    <a:pt x="2189" y="8410"/>
                  </a:cubicBezTo>
                  <a:cubicBezTo>
                    <a:pt x="2227" y="8410"/>
                    <a:pt x="2265" y="8405"/>
                    <a:pt x="2303" y="8393"/>
                  </a:cubicBezTo>
                  <a:cubicBezTo>
                    <a:pt x="3199" y="8236"/>
                    <a:pt x="4099" y="8188"/>
                    <a:pt x="5000" y="8188"/>
                  </a:cubicBezTo>
                  <a:cubicBezTo>
                    <a:pt x="6278" y="8188"/>
                    <a:pt x="7557" y="8284"/>
                    <a:pt x="8828" y="8298"/>
                  </a:cubicBezTo>
                  <a:lnTo>
                    <a:pt x="8900" y="8298"/>
                  </a:lnTo>
                  <a:cubicBezTo>
                    <a:pt x="9090" y="8298"/>
                    <a:pt x="9257" y="8155"/>
                    <a:pt x="9281" y="7965"/>
                  </a:cubicBezTo>
                  <a:cubicBezTo>
                    <a:pt x="9543" y="6417"/>
                    <a:pt x="9876" y="4892"/>
                    <a:pt x="10329" y="3416"/>
                  </a:cubicBezTo>
                  <a:cubicBezTo>
                    <a:pt x="10421" y="3118"/>
                    <a:pt x="10203" y="2819"/>
                    <a:pt x="9910" y="2819"/>
                  </a:cubicBezTo>
                  <a:cubicBezTo>
                    <a:pt x="9899" y="2819"/>
                    <a:pt x="9888" y="2820"/>
                    <a:pt x="9876" y="2821"/>
                  </a:cubicBezTo>
                  <a:lnTo>
                    <a:pt x="8257" y="2868"/>
                  </a:lnTo>
                  <a:cubicBezTo>
                    <a:pt x="8662" y="2082"/>
                    <a:pt x="9186" y="1392"/>
                    <a:pt x="9805" y="773"/>
                  </a:cubicBezTo>
                  <a:cubicBezTo>
                    <a:pt x="10156" y="458"/>
                    <a:pt x="9833" y="1"/>
                    <a:pt x="9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1"/>
            <p:cNvSpPr/>
            <p:nvPr/>
          </p:nvSpPr>
          <p:spPr>
            <a:xfrm>
              <a:off x="4019725" y="3776500"/>
              <a:ext cx="27225" cy="66100"/>
            </a:xfrm>
            <a:custGeom>
              <a:avLst/>
              <a:gdLst/>
              <a:ahLst/>
              <a:cxnLst/>
              <a:rect l="l" t="t" r="r" b="b"/>
              <a:pathLst>
                <a:path w="1089" h="2644" extrusionOk="0">
                  <a:moveTo>
                    <a:pt x="273" y="0"/>
                  </a:moveTo>
                  <a:cubicBezTo>
                    <a:pt x="144" y="0"/>
                    <a:pt x="1" y="112"/>
                    <a:pt x="29" y="283"/>
                  </a:cubicBezTo>
                  <a:cubicBezTo>
                    <a:pt x="149" y="1045"/>
                    <a:pt x="339" y="1760"/>
                    <a:pt x="577" y="2498"/>
                  </a:cubicBezTo>
                  <a:cubicBezTo>
                    <a:pt x="614" y="2599"/>
                    <a:pt x="704" y="2643"/>
                    <a:pt x="795" y="2643"/>
                  </a:cubicBezTo>
                  <a:cubicBezTo>
                    <a:pt x="940" y="2643"/>
                    <a:pt x="1088" y="2531"/>
                    <a:pt x="1030" y="2355"/>
                  </a:cubicBezTo>
                  <a:cubicBezTo>
                    <a:pt x="768" y="1641"/>
                    <a:pt x="601" y="902"/>
                    <a:pt x="458" y="164"/>
                  </a:cubicBezTo>
                  <a:cubicBezTo>
                    <a:pt x="439" y="50"/>
                    <a:pt x="359"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1"/>
            <p:cNvSpPr/>
            <p:nvPr/>
          </p:nvSpPr>
          <p:spPr>
            <a:xfrm>
              <a:off x="4076700" y="3778950"/>
              <a:ext cx="21175" cy="63000"/>
            </a:xfrm>
            <a:custGeom>
              <a:avLst/>
              <a:gdLst/>
              <a:ahLst/>
              <a:cxnLst/>
              <a:rect l="l" t="t" r="r" b="b"/>
              <a:pathLst>
                <a:path w="847" h="2520" extrusionOk="0">
                  <a:moveTo>
                    <a:pt x="221" y="1"/>
                  </a:moveTo>
                  <a:cubicBezTo>
                    <a:pt x="108" y="1"/>
                    <a:pt x="1" y="78"/>
                    <a:pt x="13" y="233"/>
                  </a:cubicBezTo>
                  <a:cubicBezTo>
                    <a:pt x="84" y="923"/>
                    <a:pt x="370" y="1590"/>
                    <a:pt x="394" y="2305"/>
                  </a:cubicBezTo>
                  <a:cubicBezTo>
                    <a:pt x="406" y="2448"/>
                    <a:pt x="513" y="2519"/>
                    <a:pt x="620" y="2519"/>
                  </a:cubicBezTo>
                  <a:cubicBezTo>
                    <a:pt x="727" y="2519"/>
                    <a:pt x="834" y="2448"/>
                    <a:pt x="846" y="2305"/>
                  </a:cubicBezTo>
                  <a:cubicBezTo>
                    <a:pt x="822" y="1590"/>
                    <a:pt x="537" y="923"/>
                    <a:pt x="465" y="233"/>
                  </a:cubicBezTo>
                  <a:cubicBezTo>
                    <a:pt x="453" y="78"/>
                    <a:pt x="334"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1"/>
            <p:cNvSpPr/>
            <p:nvPr/>
          </p:nvSpPr>
          <p:spPr>
            <a:xfrm>
              <a:off x="4132375" y="3777625"/>
              <a:ext cx="17175" cy="63650"/>
            </a:xfrm>
            <a:custGeom>
              <a:avLst/>
              <a:gdLst/>
              <a:ahLst/>
              <a:cxnLst/>
              <a:rect l="l" t="t" r="r" b="b"/>
              <a:pathLst>
                <a:path w="687" h="2546" extrusionOk="0">
                  <a:moveTo>
                    <a:pt x="263" y="0"/>
                  </a:moveTo>
                  <a:cubicBezTo>
                    <a:pt x="155" y="0"/>
                    <a:pt x="48" y="72"/>
                    <a:pt x="24" y="214"/>
                  </a:cubicBezTo>
                  <a:cubicBezTo>
                    <a:pt x="48" y="953"/>
                    <a:pt x="1" y="1667"/>
                    <a:pt x="191" y="2382"/>
                  </a:cubicBezTo>
                  <a:cubicBezTo>
                    <a:pt x="229" y="2496"/>
                    <a:pt x="321" y="2545"/>
                    <a:pt x="412" y="2545"/>
                  </a:cubicBezTo>
                  <a:cubicBezTo>
                    <a:pt x="549" y="2545"/>
                    <a:pt x="686" y="2434"/>
                    <a:pt x="644" y="2262"/>
                  </a:cubicBezTo>
                  <a:cubicBezTo>
                    <a:pt x="453" y="1596"/>
                    <a:pt x="524" y="905"/>
                    <a:pt x="501" y="214"/>
                  </a:cubicBezTo>
                  <a:cubicBezTo>
                    <a:pt x="477" y="72"/>
                    <a:pt x="370"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111"/>
          <p:cNvSpPr/>
          <p:nvPr/>
        </p:nvSpPr>
        <p:spPr>
          <a:xfrm>
            <a:off x="3720699" y="3253354"/>
            <a:ext cx="239680" cy="323334"/>
          </a:xfrm>
          <a:custGeom>
            <a:avLst/>
            <a:gdLst/>
            <a:ahLst/>
            <a:cxnLst/>
            <a:rect l="l" t="t" r="r" b="b"/>
            <a:pathLst>
              <a:path w="7859" h="10602" extrusionOk="0">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1"/>
          <p:cNvSpPr/>
          <p:nvPr/>
        </p:nvSpPr>
        <p:spPr>
          <a:xfrm>
            <a:off x="4383083" y="3252988"/>
            <a:ext cx="302871" cy="318699"/>
          </a:xfrm>
          <a:custGeom>
            <a:avLst/>
            <a:gdLst/>
            <a:ahLst/>
            <a:cxnLst/>
            <a:rect l="l" t="t" r="r" b="b"/>
            <a:pathLst>
              <a:path w="9931" h="10450" extrusionOk="0">
                <a:moveTo>
                  <a:pt x="5382" y="2275"/>
                </a:moveTo>
                <a:cubicBezTo>
                  <a:pt x="5692" y="2418"/>
                  <a:pt x="5954" y="2609"/>
                  <a:pt x="6216" y="2799"/>
                </a:cubicBezTo>
                <a:cubicBezTo>
                  <a:pt x="6001" y="3252"/>
                  <a:pt x="5930" y="3752"/>
                  <a:pt x="5977" y="4252"/>
                </a:cubicBezTo>
                <a:cubicBezTo>
                  <a:pt x="6001" y="4419"/>
                  <a:pt x="6144" y="4502"/>
                  <a:pt x="6275" y="4502"/>
                </a:cubicBezTo>
                <a:cubicBezTo>
                  <a:pt x="6406" y="4502"/>
                  <a:pt x="6525" y="4419"/>
                  <a:pt x="6501" y="4252"/>
                </a:cubicBezTo>
                <a:cubicBezTo>
                  <a:pt x="6454" y="3871"/>
                  <a:pt x="6525" y="3490"/>
                  <a:pt x="6668" y="3156"/>
                </a:cubicBezTo>
                <a:cubicBezTo>
                  <a:pt x="6882" y="3323"/>
                  <a:pt x="7097" y="3490"/>
                  <a:pt x="7311" y="3680"/>
                </a:cubicBezTo>
                <a:cubicBezTo>
                  <a:pt x="7740" y="4180"/>
                  <a:pt x="8240" y="4800"/>
                  <a:pt x="8335" y="5490"/>
                </a:cubicBezTo>
                <a:cubicBezTo>
                  <a:pt x="8430" y="6228"/>
                  <a:pt x="7668" y="6848"/>
                  <a:pt x="7192" y="7300"/>
                </a:cubicBezTo>
                <a:cubicBezTo>
                  <a:pt x="6355" y="8068"/>
                  <a:pt x="5249" y="9308"/>
                  <a:pt x="4118" y="9308"/>
                </a:cubicBezTo>
                <a:cubicBezTo>
                  <a:pt x="3705" y="9308"/>
                  <a:pt x="3289" y="9143"/>
                  <a:pt x="2882" y="8729"/>
                </a:cubicBezTo>
                <a:cubicBezTo>
                  <a:pt x="2429" y="8253"/>
                  <a:pt x="2000" y="7729"/>
                  <a:pt x="1667" y="7157"/>
                </a:cubicBezTo>
                <a:cubicBezTo>
                  <a:pt x="1238" y="6490"/>
                  <a:pt x="1429" y="6276"/>
                  <a:pt x="1905" y="5752"/>
                </a:cubicBezTo>
                <a:cubicBezTo>
                  <a:pt x="3001" y="4538"/>
                  <a:pt x="4263" y="3466"/>
                  <a:pt x="5382" y="2275"/>
                </a:cubicBezTo>
                <a:close/>
                <a:moveTo>
                  <a:pt x="9169" y="1"/>
                </a:moveTo>
                <a:cubicBezTo>
                  <a:pt x="9038" y="1"/>
                  <a:pt x="8907" y="84"/>
                  <a:pt x="8907" y="251"/>
                </a:cubicBezTo>
                <a:cubicBezTo>
                  <a:pt x="8954" y="1370"/>
                  <a:pt x="7954" y="1537"/>
                  <a:pt x="7121" y="1918"/>
                </a:cubicBezTo>
                <a:cubicBezTo>
                  <a:pt x="7073" y="1966"/>
                  <a:pt x="7001" y="1989"/>
                  <a:pt x="6930" y="2037"/>
                </a:cubicBezTo>
                <a:cubicBezTo>
                  <a:pt x="6501" y="1704"/>
                  <a:pt x="6025" y="1418"/>
                  <a:pt x="5525" y="1180"/>
                </a:cubicBezTo>
                <a:cubicBezTo>
                  <a:pt x="5453" y="1135"/>
                  <a:pt x="5371" y="1114"/>
                  <a:pt x="5288" y="1114"/>
                </a:cubicBezTo>
                <a:cubicBezTo>
                  <a:pt x="5150" y="1114"/>
                  <a:pt x="5010" y="1171"/>
                  <a:pt x="4906" y="1275"/>
                </a:cubicBezTo>
                <a:cubicBezTo>
                  <a:pt x="3953" y="2275"/>
                  <a:pt x="2953" y="3252"/>
                  <a:pt x="1977" y="4204"/>
                </a:cubicBezTo>
                <a:cubicBezTo>
                  <a:pt x="1429" y="4728"/>
                  <a:pt x="524" y="5371"/>
                  <a:pt x="333" y="6157"/>
                </a:cubicBezTo>
                <a:cubicBezTo>
                  <a:pt x="0" y="7491"/>
                  <a:pt x="1977" y="9562"/>
                  <a:pt x="3001" y="10158"/>
                </a:cubicBezTo>
                <a:cubicBezTo>
                  <a:pt x="3357" y="10362"/>
                  <a:pt x="3720" y="10450"/>
                  <a:pt x="4082" y="10450"/>
                </a:cubicBezTo>
                <a:cubicBezTo>
                  <a:pt x="5752" y="10450"/>
                  <a:pt x="7413" y="8580"/>
                  <a:pt x="8430" y="7562"/>
                </a:cubicBezTo>
                <a:cubicBezTo>
                  <a:pt x="9931" y="6086"/>
                  <a:pt x="9288" y="4538"/>
                  <a:pt x="8168" y="3109"/>
                </a:cubicBezTo>
                <a:cubicBezTo>
                  <a:pt x="8121" y="3037"/>
                  <a:pt x="8097" y="2966"/>
                  <a:pt x="8025" y="2918"/>
                </a:cubicBezTo>
                <a:cubicBezTo>
                  <a:pt x="7978" y="2871"/>
                  <a:pt x="7930" y="2823"/>
                  <a:pt x="7883" y="2799"/>
                </a:cubicBezTo>
                <a:lnTo>
                  <a:pt x="7430" y="2418"/>
                </a:lnTo>
                <a:cubicBezTo>
                  <a:pt x="7668" y="2275"/>
                  <a:pt x="7930" y="2156"/>
                  <a:pt x="8192" y="2037"/>
                </a:cubicBezTo>
                <a:cubicBezTo>
                  <a:pt x="8978" y="1680"/>
                  <a:pt x="9478" y="1180"/>
                  <a:pt x="9431" y="251"/>
                </a:cubicBezTo>
                <a:cubicBezTo>
                  <a:pt x="9431" y="84"/>
                  <a:pt x="9300" y="1"/>
                  <a:pt x="9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111"/>
          <p:cNvGrpSpPr/>
          <p:nvPr/>
        </p:nvGrpSpPr>
        <p:grpSpPr>
          <a:xfrm>
            <a:off x="2996553" y="3266917"/>
            <a:ext cx="265847" cy="303054"/>
            <a:chOff x="2249850" y="3670900"/>
            <a:chExt cx="217925" cy="248425"/>
          </a:xfrm>
        </p:grpSpPr>
        <p:sp>
          <p:nvSpPr>
            <p:cNvPr id="1637" name="Google Shape;1637;p111"/>
            <p:cNvSpPr/>
            <p:nvPr/>
          </p:nvSpPr>
          <p:spPr>
            <a:xfrm>
              <a:off x="2249850" y="3670900"/>
              <a:ext cx="217925" cy="248425"/>
            </a:xfrm>
            <a:custGeom>
              <a:avLst/>
              <a:gdLst/>
              <a:ahLst/>
              <a:cxnLst/>
              <a:rect l="l" t="t" r="r" b="b"/>
              <a:pathLst>
                <a:path w="8717" h="9937" extrusionOk="0">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1"/>
            <p:cNvSpPr/>
            <p:nvPr/>
          </p:nvSpPr>
          <p:spPr>
            <a:xfrm>
              <a:off x="2284375" y="3707375"/>
              <a:ext cx="135175" cy="65025"/>
            </a:xfrm>
            <a:custGeom>
              <a:avLst/>
              <a:gdLst/>
              <a:ahLst/>
              <a:cxnLst/>
              <a:rect l="l" t="t" r="r" b="b"/>
              <a:pathLst>
                <a:path w="5407" h="2601" extrusionOk="0">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1"/>
            <p:cNvSpPr/>
            <p:nvPr/>
          </p:nvSpPr>
          <p:spPr>
            <a:xfrm>
              <a:off x="2294500" y="3799275"/>
              <a:ext cx="32175" cy="32550"/>
            </a:xfrm>
            <a:custGeom>
              <a:avLst/>
              <a:gdLst/>
              <a:ahLst/>
              <a:cxnLst/>
              <a:rect l="l" t="t" r="r" b="b"/>
              <a:pathLst>
                <a:path w="1287" h="1302" extrusionOk="0">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1"/>
            <p:cNvSpPr/>
            <p:nvPr/>
          </p:nvSpPr>
          <p:spPr>
            <a:xfrm>
              <a:off x="2339150" y="3796300"/>
              <a:ext cx="32175" cy="32550"/>
            </a:xfrm>
            <a:custGeom>
              <a:avLst/>
              <a:gdLst/>
              <a:ahLst/>
              <a:cxnLst/>
              <a:rect l="l" t="t" r="r" b="b"/>
              <a:pathLst>
                <a:path w="1287" h="1302" extrusionOk="0">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1"/>
            <p:cNvSpPr/>
            <p:nvPr/>
          </p:nvSpPr>
          <p:spPr>
            <a:xfrm>
              <a:off x="2384400" y="3797850"/>
              <a:ext cx="32175" cy="32550"/>
            </a:xfrm>
            <a:custGeom>
              <a:avLst/>
              <a:gdLst/>
              <a:ahLst/>
              <a:cxnLst/>
              <a:rect l="l" t="t" r="r" b="b"/>
              <a:pathLst>
                <a:path w="1287" h="1302" extrusionOk="0">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1"/>
            <p:cNvSpPr/>
            <p:nvPr/>
          </p:nvSpPr>
          <p:spPr>
            <a:xfrm>
              <a:off x="2385600" y="3842500"/>
              <a:ext cx="32150" cy="32275"/>
            </a:xfrm>
            <a:custGeom>
              <a:avLst/>
              <a:gdLst/>
              <a:ahLst/>
              <a:cxnLst/>
              <a:rect l="l" t="t" r="r" b="b"/>
              <a:pathLst>
                <a:path w="1286" h="1291" extrusionOk="0">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1"/>
            <p:cNvSpPr/>
            <p:nvPr/>
          </p:nvSpPr>
          <p:spPr>
            <a:xfrm>
              <a:off x="2340925" y="3841225"/>
              <a:ext cx="32175" cy="32275"/>
            </a:xfrm>
            <a:custGeom>
              <a:avLst/>
              <a:gdLst/>
              <a:ahLst/>
              <a:cxnLst/>
              <a:rect l="l" t="t" r="r" b="b"/>
              <a:pathLst>
                <a:path w="1287" h="1291" extrusionOk="0">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1"/>
            <p:cNvSpPr/>
            <p:nvPr/>
          </p:nvSpPr>
          <p:spPr>
            <a:xfrm>
              <a:off x="2296300" y="3847275"/>
              <a:ext cx="32150" cy="32200"/>
            </a:xfrm>
            <a:custGeom>
              <a:avLst/>
              <a:gdLst/>
              <a:ahLst/>
              <a:cxnLst/>
              <a:rect l="l" t="t" r="r" b="b"/>
              <a:pathLst>
                <a:path w="1286" h="1288" extrusionOk="0">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111"/>
          <p:cNvSpPr/>
          <p:nvPr/>
        </p:nvSpPr>
        <p:spPr>
          <a:xfrm>
            <a:off x="2263967" y="3267109"/>
            <a:ext cx="311379" cy="298479"/>
          </a:xfrm>
          <a:custGeom>
            <a:avLst/>
            <a:gdLst/>
            <a:ahLst/>
            <a:cxnLst/>
            <a:rect l="l" t="t" r="r" b="b"/>
            <a:pathLst>
              <a:path w="10210" h="9787" extrusionOk="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111"/>
          <p:cNvGrpSpPr/>
          <p:nvPr/>
        </p:nvGrpSpPr>
        <p:grpSpPr>
          <a:xfrm>
            <a:off x="1559968" y="3258378"/>
            <a:ext cx="298540" cy="298022"/>
            <a:chOff x="1072225" y="3663900"/>
            <a:chExt cx="244725" cy="244300"/>
          </a:xfrm>
        </p:grpSpPr>
        <p:sp>
          <p:nvSpPr>
            <p:cNvPr id="1647" name="Google Shape;1647;p111"/>
            <p:cNvSpPr/>
            <p:nvPr/>
          </p:nvSpPr>
          <p:spPr>
            <a:xfrm>
              <a:off x="1072225" y="3663900"/>
              <a:ext cx="244725" cy="244300"/>
            </a:xfrm>
            <a:custGeom>
              <a:avLst/>
              <a:gdLst/>
              <a:ahLst/>
              <a:cxnLst/>
              <a:rect l="l" t="t" r="r" b="b"/>
              <a:pathLst>
                <a:path w="9789" h="9772" extrusionOk="0">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1"/>
            <p:cNvSpPr/>
            <p:nvPr/>
          </p:nvSpPr>
          <p:spPr>
            <a:xfrm>
              <a:off x="1150800" y="3723950"/>
              <a:ext cx="87550" cy="76625"/>
            </a:xfrm>
            <a:custGeom>
              <a:avLst/>
              <a:gdLst/>
              <a:ahLst/>
              <a:cxnLst/>
              <a:rect l="l" t="t" r="r" b="b"/>
              <a:pathLst>
                <a:path w="3502" h="3065" extrusionOk="0">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111"/>
          <p:cNvGrpSpPr/>
          <p:nvPr/>
        </p:nvGrpSpPr>
        <p:grpSpPr>
          <a:xfrm>
            <a:off x="7906772" y="2750595"/>
            <a:ext cx="297961" cy="283139"/>
            <a:chOff x="6274950" y="3247650"/>
            <a:chExt cx="244250" cy="232100"/>
          </a:xfrm>
        </p:grpSpPr>
        <p:sp>
          <p:nvSpPr>
            <p:cNvPr id="1650" name="Google Shape;1650;p111"/>
            <p:cNvSpPr/>
            <p:nvPr/>
          </p:nvSpPr>
          <p:spPr>
            <a:xfrm>
              <a:off x="6274950" y="3247650"/>
              <a:ext cx="244250" cy="232100"/>
            </a:xfrm>
            <a:custGeom>
              <a:avLst/>
              <a:gdLst/>
              <a:ahLst/>
              <a:cxnLst/>
              <a:rect l="l" t="t" r="r" b="b"/>
              <a:pathLst>
                <a:path w="9770" h="9284" extrusionOk="0">
                  <a:moveTo>
                    <a:pt x="5166" y="932"/>
                  </a:moveTo>
                  <a:cubicBezTo>
                    <a:pt x="5200" y="932"/>
                    <a:pt x="5235" y="932"/>
                    <a:pt x="5269" y="933"/>
                  </a:cubicBezTo>
                  <a:cubicBezTo>
                    <a:pt x="5288" y="933"/>
                    <a:pt x="5308" y="933"/>
                    <a:pt x="5327" y="933"/>
                  </a:cubicBezTo>
                  <a:cubicBezTo>
                    <a:pt x="7152" y="933"/>
                    <a:pt x="8368" y="2047"/>
                    <a:pt x="8674" y="3815"/>
                  </a:cubicBezTo>
                  <a:cubicBezTo>
                    <a:pt x="8936" y="5458"/>
                    <a:pt x="8174" y="7268"/>
                    <a:pt x="6698" y="8030"/>
                  </a:cubicBezTo>
                  <a:cubicBezTo>
                    <a:pt x="6224" y="8284"/>
                    <a:pt x="5677" y="8381"/>
                    <a:pt x="5122" y="8381"/>
                  </a:cubicBezTo>
                  <a:cubicBezTo>
                    <a:pt x="4535" y="8381"/>
                    <a:pt x="3938" y="8272"/>
                    <a:pt x="3411" y="8125"/>
                  </a:cubicBezTo>
                  <a:cubicBezTo>
                    <a:pt x="1863" y="7673"/>
                    <a:pt x="1149" y="6291"/>
                    <a:pt x="1030" y="4767"/>
                  </a:cubicBezTo>
                  <a:cubicBezTo>
                    <a:pt x="866" y="2400"/>
                    <a:pt x="3009" y="932"/>
                    <a:pt x="5166" y="932"/>
                  </a:cubicBezTo>
                  <a:close/>
                  <a:moveTo>
                    <a:pt x="5445" y="1"/>
                  </a:moveTo>
                  <a:cubicBezTo>
                    <a:pt x="5387" y="1"/>
                    <a:pt x="5328" y="2"/>
                    <a:pt x="5269" y="4"/>
                  </a:cubicBezTo>
                  <a:cubicBezTo>
                    <a:pt x="5217" y="3"/>
                    <a:pt x="5166" y="2"/>
                    <a:pt x="5115" y="2"/>
                  </a:cubicBezTo>
                  <a:cubicBezTo>
                    <a:pt x="2510" y="2"/>
                    <a:pt x="195" y="1773"/>
                    <a:pt x="101" y="4505"/>
                  </a:cubicBezTo>
                  <a:cubicBezTo>
                    <a:pt x="0" y="7434"/>
                    <a:pt x="2366" y="9284"/>
                    <a:pt x="5005" y="9284"/>
                  </a:cubicBezTo>
                  <a:cubicBezTo>
                    <a:pt x="5477" y="9284"/>
                    <a:pt x="5959" y="9224"/>
                    <a:pt x="6436" y="9101"/>
                  </a:cubicBezTo>
                  <a:cubicBezTo>
                    <a:pt x="8651" y="8530"/>
                    <a:pt x="9770" y="6125"/>
                    <a:pt x="9627" y="3981"/>
                  </a:cubicBezTo>
                  <a:cubicBezTo>
                    <a:pt x="9534" y="1754"/>
                    <a:pt x="7677" y="1"/>
                    <a:pt x="5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1"/>
            <p:cNvSpPr/>
            <p:nvPr/>
          </p:nvSpPr>
          <p:spPr>
            <a:xfrm>
              <a:off x="6307800" y="3279825"/>
              <a:ext cx="179250" cy="166775"/>
            </a:xfrm>
            <a:custGeom>
              <a:avLst/>
              <a:gdLst/>
              <a:ahLst/>
              <a:cxnLst/>
              <a:rect l="l" t="t" r="r" b="b"/>
              <a:pathLst>
                <a:path w="7170" h="6671" extrusionOk="0">
                  <a:moveTo>
                    <a:pt x="3836" y="694"/>
                  </a:moveTo>
                  <a:cubicBezTo>
                    <a:pt x="6646" y="694"/>
                    <a:pt x="7170" y="4766"/>
                    <a:pt x="4717" y="5790"/>
                  </a:cubicBezTo>
                  <a:cubicBezTo>
                    <a:pt x="4406" y="5925"/>
                    <a:pt x="4069" y="5978"/>
                    <a:pt x="3728" y="5978"/>
                  </a:cubicBezTo>
                  <a:cubicBezTo>
                    <a:pt x="3284" y="5978"/>
                    <a:pt x="2835" y="5888"/>
                    <a:pt x="2431" y="5766"/>
                  </a:cubicBezTo>
                  <a:cubicBezTo>
                    <a:pt x="1359" y="5433"/>
                    <a:pt x="907" y="4433"/>
                    <a:pt x="835" y="3409"/>
                  </a:cubicBezTo>
                  <a:cubicBezTo>
                    <a:pt x="717" y="1737"/>
                    <a:pt x="2276" y="717"/>
                    <a:pt x="3807" y="717"/>
                  </a:cubicBezTo>
                  <a:cubicBezTo>
                    <a:pt x="3824" y="717"/>
                    <a:pt x="3842" y="717"/>
                    <a:pt x="3860" y="718"/>
                  </a:cubicBezTo>
                  <a:lnTo>
                    <a:pt x="3836" y="694"/>
                  </a:lnTo>
                  <a:close/>
                  <a:moveTo>
                    <a:pt x="3987" y="1"/>
                  </a:moveTo>
                  <a:cubicBezTo>
                    <a:pt x="3945" y="1"/>
                    <a:pt x="3902" y="1"/>
                    <a:pt x="3860" y="3"/>
                  </a:cubicBezTo>
                  <a:cubicBezTo>
                    <a:pt x="3824" y="2"/>
                    <a:pt x="3788" y="2"/>
                    <a:pt x="3752" y="2"/>
                  </a:cubicBezTo>
                  <a:cubicBezTo>
                    <a:pt x="1870" y="2"/>
                    <a:pt x="285" y="1230"/>
                    <a:pt x="145" y="3147"/>
                  </a:cubicBezTo>
                  <a:cubicBezTo>
                    <a:pt x="0" y="5356"/>
                    <a:pt x="1753" y="6670"/>
                    <a:pt x="3696" y="6670"/>
                  </a:cubicBezTo>
                  <a:cubicBezTo>
                    <a:pt x="3995" y="6670"/>
                    <a:pt x="4297" y="6639"/>
                    <a:pt x="4598" y="6576"/>
                  </a:cubicBezTo>
                  <a:cubicBezTo>
                    <a:pt x="6193" y="6219"/>
                    <a:pt x="7027" y="4480"/>
                    <a:pt x="6979" y="2980"/>
                  </a:cubicBezTo>
                  <a:cubicBezTo>
                    <a:pt x="6956" y="1332"/>
                    <a:pt x="562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1"/>
            <p:cNvSpPr/>
            <p:nvPr/>
          </p:nvSpPr>
          <p:spPr>
            <a:xfrm>
              <a:off x="6340900" y="3312025"/>
              <a:ext cx="109850" cy="103325"/>
            </a:xfrm>
            <a:custGeom>
              <a:avLst/>
              <a:gdLst/>
              <a:ahLst/>
              <a:cxnLst/>
              <a:rect l="l" t="t" r="r" b="b"/>
              <a:pathLst>
                <a:path w="4394" h="4133" extrusionOk="0">
                  <a:moveTo>
                    <a:pt x="2417" y="454"/>
                  </a:moveTo>
                  <a:lnTo>
                    <a:pt x="2417" y="478"/>
                  </a:lnTo>
                  <a:cubicBezTo>
                    <a:pt x="4036" y="478"/>
                    <a:pt x="4393" y="2668"/>
                    <a:pt x="3107" y="3478"/>
                  </a:cubicBezTo>
                  <a:cubicBezTo>
                    <a:pt x="2847" y="3616"/>
                    <a:pt x="2567" y="3685"/>
                    <a:pt x="2280" y="3685"/>
                  </a:cubicBezTo>
                  <a:cubicBezTo>
                    <a:pt x="2121" y="3685"/>
                    <a:pt x="1959" y="3664"/>
                    <a:pt x="1797" y="3621"/>
                  </a:cubicBezTo>
                  <a:cubicBezTo>
                    <a:pt x="1035" y="3502"/>
                    <a:pt x="654" y="2907"/>
                    <a:pt x="583" y="2168"/>
                  </a:cubicBezTo>
                  <a:cubicBezTo>
                    <a:pt x="464" y="1097"/>
                    <a:pt x="1464" y="454"/>
                    <a:pt x="2417" y="454"/>
                  </a:cubicBezTo>
                  <a:close/>
                  <a:moveTo>
                    <a:pt x="2461" y="1"/>
                  </a:moveTo>
                  <a:cubicBezTo>
                    <a:pt x="2446" y="1"/>
                    <a:pt x="2431" y="1"/>
                    <a:pt x="2417" y="1"/>
                  </a:cubicBezTo>
                  <a:cubicBezTo>
                    <a:pt x="1226" y="1"/>
                    <a:pt x="202" y="763"/>
                    <a:pt x="107" y="1978"/>
                  </a:cubicBezTo>
                  <a:cubicBezTo>
                    <a:pt x="0" y="3358"/>
                    <a:pt x="1162" y="4132"/>
                    <a:pt x="2377" y="4132"/>
                  </a:cubicBezTo>
                  <a:cubicBezTo>
                    <a:pt x="2525" y="4132"/>
                    <a:pt x="2674" y="4121"/>
                    <a:pt x="2821" y="4097"/>
                  </a:cubicBezTo>
                  <a:cubicBezTo>
                    <a:pt x="3869" y="3907"/>
                    <a:pt x="4393" y="2764"/>
                    <a:pt x="4346" y="1811"/>
                  </a:cubicBezTo>
                  <a:cubicBezTo>
                    <a:pt x="4322" y="802"/>
                    <a:pt x="3466" y="1"/>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111"/>
          <p:cNvSpPr/>
          <p:nvPr/>
        </p:nvSpPr>
        <p:spPr>
          <a:xfrm>
            <a:off x="7200569" y="2750717"/>
            <a:ext cx="310648" cy="298479"/>
          </a:xfrm>
          <a:custGeom>
            <a:avLst/>
            <a:gdLst/>
            <a:ahLst/>
            <a:cxnLst/>
            <a:rect l="l" t="t" r="r" b="b"/>
            <a:pathLst>
              <a:path w="10186" h="9787" extrusionOk="0">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111"/>
          <p:cNvGrpSpPr/>
          <p:nvPr/>
        </p:nvGrpSpPr>
        <p:grpSpPr>
          <a:xfrm>
            <a:off x="6537160" y="2732083"/>
            <a:ext cx="233184" cy="316839"/>
            <a:chOff x="5152225" y="3232475"/>
            <a:chExt cx="191150" cy="259725"/>
          </a:xfrm>
        </p:grpSpPr>
        <p:sp>
          <p:nvSpPr>
            <p:cNvPr id="1655" name="Google Shape;1655;p111"/>
            <p:cNvSpPr/>
            <p:nvPr/>
          </p:nvSpPr>
          <p:spPr>
            <a:xfrm>
              <a:off x="5214450" y="3351325"/>
              <a:ext cx="69900" cy="19725"/>
            </a:xfrm>
            <a:custGeom>
              <a:avLst/>
              <a:gdLst/>
              <a:ahLst/>
              <a:cxnLst/>
              <a:rect l="l" t="t" r="r" b="b"/>
              <a:pathLst>
                <a:path w="2796" h="789" extrusionOk="0">
                  <a:moveTo>
                    <a:pt x="996" y="1"/>
                  </a:moveTo>
                  <a:cubicBezTo>
                    <a:pt x="727" y="1"/>
                    <a:pt x="460" y="90"/>
                    <a:pt x="250" y="263"/>
                  </a:cubicBezTo>
                  <a:cubicBezTo>
                    <a:pt x="1" y="367"/>
                    <a:pt x="151" y="689"/>
                    <a:pt x="384" y="689"/>
                  </a:cubicBezTo>
                  <a:cubicBezTo>
                    <a:pt x="417" y="689"/>
                    <a:pt x="453" y="683"/>
                    <a:pt x="489" y="668"/>
                  </a:cubicBezTo>
                  <a:cubicBezTo>
                    <a:pt x="655" y="573"/>
                    <a:pt x="846" y="501"/>
                    <a:pt x="1036" y="477"/>
                  </a:cubicBezTo>
                  <a:cubicBezTo>
                    <a:pt x="1049" y="476"/>
                    <a:pt x="1061" y="475"/>
                    <a:pt x="1073" y="475"/>
                  </a:cubicBezTo>
                  <a:cubicBezTo>
                    <a:pt x="1292" y="475"/>
                    <a:pt x="1451" y="672"/>
                    <a:pt x="1632" y="739"/>
                  </a:cubicBezTo>
                  <a:cubicBezTo>
                    <a:pt x="1741" y="773"/>
                    <a:pt x="1851" y="789"/>
                    <a:pt x="1960" y="789"/>
                  </a:cubicBezTo>
                  <a:cubicBezTo>
                    <a:pt x="2158" y="789"/>
                    <a:pt x="2352" y="736"/>
                    <a:pt x="2537" y="644"/>
                  </a:cubicBezTo>
                  <a:cubicBezTo>
                    <a:pt x="2795" y="579"/>
                    <a:pt x="2722" y="202"/>
                    <a:pt x="2494" y="202"/>
                  </a:cubicBezTo>
                  <a:cubicBezTo>
                    <a:pt x="2470" y="202"/>
                    <a:pt x="2445" y="206"/>
                    <a:pt x="2418" y="215"/>
                  </a:cubicBezTo>
                  <a:cubicBezTo>
                    <a:pt x="2253" y="260"/>
                    <a:pt x="2117" y="324"/>
                    <a:pt x="1974" y="324"/>
                  </a:cubicBezTo>
                  <a:cubicBezTo>
                    <a:pt x="1888" y="324"/>
                    <a:pt x="1801" y="301"/>
                    <a:pt x="1703" y="239"/>
                  </a:cubicBezTo>
                  <a:cubicBezTo>
                    <a:pt x="1496" y="78"/>
                    <a:pt x="1245" y="1"/>
                    <a:pt x="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1"/>
            <p:cNvSpPr/>
            <p:nvPr/>
          </p:nvSpPr>
          <p:spPr>
            <a:xfrm>
              <a:off x="5214425" y="3326850"/>
              <a:ext cx="69925" cy="19400"/>
            </a:xfrm>
            <a:custGeom>
              <a:avLst/>
              <a:gdLst/>
              <a:ahLst/>
              <a:cxnLst/>
              <a:rect l="l" t="t" r="r" b="b"/>
              <a:pathLst>
                <a:path w="2797" h="776" extrusionOk="0">
                  <a:moveTo>
                    <a:pt x="1078" y="0"/>
                  </a:moveTo>
                  <a:cubicBezTo>
                    <a:pt x="779" y="0"/>
                    <a:pt x="484" y="92"/>
                    <a:pt x="228" y="242"/>
                  </a:cubicBezTo>
                  <a:cubicBezTo>
                    <a:pt x="0" y="366"/>
                    <a:pt x="150" y="669"/>
                    <a:pt x="380" y="669"/>
                  </a:cubicBezTo>
                  <a:cubicBezTo>
                    <a:pt x="415" y="669"/>
                    <a:pt x="452" y="662"/>
                    <a:pt x="490" y="647"/>
                  </a:cubicBezTo>
                  <a:cubicBezTo>
                    <a:pt x="656" y="551"/>
                    <a:pt x="847" y="480"/>
                    <a:pt x="1037" y="456"/>
                  </a:cubicBezTo>
                  <a:cubicBezTo>
                    <a:pt x="1050" y="455"/>
                    <a:pt x="1062" y="454"/>
                    <a:pt x="1074" y="454"/>
                  </a:cubicBezTo>
                  <a:cubicBezTo>
                    <a:pt x="1293" y="454"/>
                    <a:pt x="1452" y="652"/>
                    <a:pt x="1633" y="742"/>
                  </a:cubicBezTo>
                  <a:cubicBezTo>
                    <a:pt x="1732" y="765"/>
                    <a:pt x="1831" y="775"/>
                    <a:pt x="1930" y="775"/>
                  </a:cubicBezTo>
                  <a:cubicBezTo>
                    <a:pt x="2138" y="775"/>
                    <a:pt x="2343" y="728"/>
                    <a:pt x="2538" y="647"/>
                  </a:cubicBezTo>
                  <a:cubicBezTo>
                    <a:pt x="2796" y="560"/>
                    <a:pt x="2723" y="181"/>
                    <a:pt x="2495" y="181"/>
                  </a:cubicBezTo>
                  <a:cubicBezTo>
                    <a:pt x="2471" y="181"/>
                    <a:pt x="2445" y="185"/>
                    <a:pt x="2419" y="194"/>
                  </a:cubicBezTo>
                  <a:cubicBezTo>
                    <a:pt x="2238" y="254"/>
                    <a:pt x="2095" y="315"/>
                    <a:pt x="1948" y="315"/>
                  </a:cubicBezTo>
                  <a:cubicBezTo>
                    <a:pt x="1863" y="315"/>
                    <a:pt x="1777" y="294"/>
                    <a:pt x="1680" y="242"/>
                  </a:cubicBezTo>
                  <a:cubicBezTo>
                    <a:pt x="1537" y="123"/>
                    <a:pt x="1371" y="51"/>
                    <a:pt x="1180" y="4"/>
                  </a:cubicBezTo>
                  <a:cubicBezTo>
                    <a:pt x="1146" y="1"/>
                    <a:pt x="1112"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1"/>
            <p:cNvSpPr/>
            <p:nvPr/>
          </p:nvSpPr>
          <p:spPr>
            <a:xfrm>
              <a:off x="5214450" y="3374250"/>
              <a:ext cx="69900" cy="19425"/>
            </a:xfrm>
            <a:custGeom>
              <a:avLst/>
              <a:gdLst/>
              <a:ahLst/>
              <a:cxnLst/>
              <a:rect l="l" t="t" r="r" b="b"/>
              <a:pathLst>
                <a:path w="2796" h="777" extrusionOk="0">
                  <a:moveTo>
                    <a:pt x="977" y="1"/>
                  </a:moveTo>
                  <a:cubicBezTo>
                    <a:pt x="721" y="1"/>
                    <a:pt x="465" y="84"/>
                    <a:pt x="250" y="251"/>
                  </a:cubicBezTo>
                  <a:cubicBezTo>
                    <a:pt x="1" y="355"/>
                    <a:pt x="151" y="677"/>
                    <a:pt x="384" y="677"/>
                  </a:cubicBezTo>
                  <a:cubicBezTo>
                    <a:pt x="417" y="677"/>
                    <a:pt x="453" y="671"/>
                    <a:pt x="489" y="656"/>
                  </a:cubicBezTo>
                  <a:cubicBezTo>
                    <a:pt x="655" y="561"/>
                    <a:pt x="846" y="489"/>
                    <a:pt x="1036" y="465"/>
                  </a:cubicBezTo>
                  <a:cubicBezTo>
                    <a:pt x="1049" y="464"/>
                    <a:pt x="1061" y="463"/>
                    <a:pt x="1073" y="463"/>
                  </a:cubicBezTo>
                  <a:cubicBezTo>
                    <a:pt x="1292" y="463"/>
                    <a:pt x="1451" y="659"/>
                    <a:pt x="1632" y="727"/>
                  </a:cubicBezTo>
                  <a:cubicBezTo>
                    <a:pt x="1741" y="761"/>
                    <a:pt x="1851" y="777"/>
                    <a:pt x="1960" y="777"/>
                  </a:cubicBezTo>
                  <a:cubicBezTo>
                    <a:pt x="2158" y="777"/>
                    <a:pt x="2352" y="724"/>
                    <a:pt x="2537" y="632"/>
                  </a:cubicBezTo>
                  <a:cubicBezTo>
                    <a:pt x="2795" y="567"/>
                    <a:pt x="2722" y="190"/>
                    <a:pt x="2494" y="190"/>
                  </a:cubicBezTo>
                  <a:cubicBezTo>
                    <a:pt x="2470" y="190"/>
                    <a:pt x="2445" y="194"/>
                    <a:pt x="2418" y="203"/>
                  </a:cubicBezTo>
                  <a:cubicBezTo>
                    <a:pt x="2251" y="264"/>
                    <a:pt x="2113" y="334"/>
                    <a:pt x="1967" y="334"/>
                  </a:cubicBezTo>
                  <a:cubicBezTo>
                    <a:pt x="1884" y="334"/>
                    <a:pt x="1798" y="311"/>
                    <a:pt x="1703" y="251"/>
                  </a:cubicBezTo>
                  <a:cubicBezTo>
                    <a:pt x="1489" y="84"/>
                    <a:pt x="1233"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11"/>
            <p:cNvSpPr/>
            <p:nvPr/>
          </p:nvSpPr>
          <p:spPr>
            <a:xfrm>
              <a:off x="5214500" y="3397675"/>
              <a:ext cx="69850" cy="19250"/>
            </a:xfrm>
            <a:custGeom>
              <a:avLst/>
              <a:gdLst/>
              <a:ahLst/>
              <a:cxnLst/>
              <a:rect l="l" t="t" r="r" b="b"/>
              <a:pathLst>
                <a:path w="2794" h="770" extrusionOk="0">
                  <a:moveTo>
                    <a:pt x="1099" y="1"/>
                  </a:moveTo>
                  <a:cubicBezTo>
                    <a:pt x="800" y="1"/>
                    <a:pt x="505" y="93"/>
                    <a:pt x="248" y="243"/>
                  </a:cubicBezTo>
                  <a:cubicBezTo>
                    <a:pt x="0" y="367"/>
                    <a:pt x="147" y="670"/>
                    <a:pt x="377" y="670"/>
                  </a:cubicBezTo>
                  <a:cubicBezTo>
                    <a:pt x="412" y="670"/>
                    <a:pt x="449" y="663"/>
                    <a:pt x="487" y="648"/>
                  </a:cubicBezTo>
                  <a:cubicBezTo>
                    <a:pt x="653" y="552"/>
                    <a:pt x="844" y="481"/>
                    <a:pt x="1034" y="457"/>
                  </a:cubicBezTo>
                  <a:cubicBezTo>
                    <a:pt x="1047" y="456"/>
                    <a:pt x="1059" y="455"/>
                    <a:pt x="1071" y="455"/>
                  </a:cubicBezTo>
                  <a:cubicBezTo>
                    <a:pt x="1290" y="455"/>
                    <a:pt x="1449" y="651"/>
                    <a:pt x="1630" y="719"/>
                  </a:cubicBezTo>
                  <a:cubicBezTo>
                    <a:pt x="1743" y="754"/>
                    <a:pt x="1857" y="770"/>
                    <a:pt x="1969" y="770"/>
                  </a:cubicBezTo>
                  <a:cubicBezTo>
                    <a:pt x="2163" y="770"/>
                    <a:pt x="2354" y="723"/>
                    <a:pt x="2535" y="648"/>
                  </a:cubicBezTo>
                  <a:cubicBezTo>
                    <a:pt x="2793" y="561"/>
                    <a:pt x="2720" y="182"/>
                    <a:pt x="2492" y="182"/>
                  </a:cubicBezTo>
                  <a:cubicBezTo>
                    <a:pt x="2468" y="182"/>
                    <a:pt x="2442" y="186"/>
                    <a:pt x="2416" y="195"/>
                  </a:cubicBezTo>
                  <a:cubicBezTo>
                    <a:pt x="2250" y="255"/>
                    <a:pt x="2113" y="316"/>
                    <a:pt x="1968" y="316"/>
                  </a:cubicBezTo>
                  <a:cubicBezTo>
                    <a:pt x="1884" y="316"/>
                    <a:pt x="1797" y="295"/>
                    <a:pt x="1701" y="243"/>
                  </a:cubicBezTo>
                  <a:cubicBezTo>
                    <a:pt x="1534" y="124"/>
                    <a:pt x="1368" y="52"/>
                    <a:pt x="1201" y="5"/>
                  </a:cubicBezTo>
                  <a:cubicBezTo>
                    <a:pt x="1167" y="2"/>
                    <a:pt x="1133"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1"/>
            <p:cNvSpPr/>
            <p:nvPr/>
          </p:nvSpPr>
          <p:spPr>
            <a:xfrm>
              <a:off x="5152225" y="3232475"/>
              <a:ext cx="191150" cy="259725"/>
            </a:xfrm>
            <a:custGeom>
              <a:avLst/>
              <a:gdLst/>
              <a:ahLst/>
              <a:cxnLst/>
              <a:rect l="l" t="t" r="r" b="b"/>
              <a:pathLst>
                <a:path w="7646" h="10389" extrusionOk="0">
                  <a:moveTo>
                    <a:pt x="4930" y="2778"/>
                  </a:moveTo>
                  <a:cubicBezTo>
                    <a:pt x="5240" y="2778"/>
                    <a:pt x="5526" y="2874"/>
                    <a:pt x="5550" y="3255"/>
                  </a:cubicBezTo>
                  <a:cubicBezTo>
                    <a:pt x="5573" y="3660"/>
                    <a:pt x="5573" y="4136"/>
                    <a:pt x="5573" y="4565"/>
                  </a:cubicBezTo>
                  <a:cubicBezTo>
                    <a:pt x="5550" y="5112"/>
                    <a:pt x="5550" y="5660"/>
                    <a:pt x="5597" y="6208"/>
                  </a:cubicBezTo>
                  <a:cubicBezTo>
                    <a:pt x="5667" y="6791"/>
                    <a:pt x="5920" y="7876"/>
                    <a:pt x="5013" y="7876"/>
                  </a:cubicBezTo>
                  <a:cubicBezTo>
                    <a:pt x="4994" y="7876"/>
                    <a:pt x="4974" y="7876"/>
                    <a:pt x="4954" y="7875"/>
                  </a:cubicBezTo>
                  <a:cubicBezTo>
                    <a:pt x="4867" y="7868"/>
                    <a:pt x="4779" y="7866"/>
                    <a:pt x="4691" y="7866"/>
                  </a:cubicBezTo>
                  <a:cubicBezTo>
                    <a:pt x="4291" y="7866"/>
                    <a:pt x="3883" y="7919"/>
                    <a:pt x="3473" y="7919"/>
                  </a:cubicBezTo>
                  <a:cubicBezTo>
                    <a:pt x="3285" y="7919"/>
                    <a:pt x="3095" y="7907"/>
                    <a:pt x="2906" y="7875"/>
                  </a:cubicBezTo>
                  <a:cubicBezTo>
                    <a:pt x="2716" y="7827"/>
                    <a:pt x="2501" y="7827"/>
                    <a:pt x="2287" y="7803"/>
                  </a:cubicBezTo>
                  <a:cubicBezTo>
                    <a:pt x="2192" y="7779"/>
                    <a:pt x="2168" y="6946"/>
                    <a:pt x="2168" y="6803"/>
                  </a:cubicBezTo>
                  <a:cubicBezTo>
                    <a:pt x="2096" y="5493"/>
                    <a:pt x="2311" y="4183"/>
                    <a:pt x="2358" y="2874"/>
                  </a:cubicBezTo>
                  <a:cubicBezTo>
                    <a:pt x="2549" y="2874"/>
                    <a:pt x="2763" y="2874"/>
                    <a:pt x="2954" y="2850"/>
                  </a:cubicBezTo>
                  <a:lnTo>
                    <a:pt x="2954" y="2850"/>
                  </a:lnTo>
                  <a:cubicBezTo>
                    <a:pt x="2859" y="2969"/>
                    <a:pt x="2811" y="3112"/>
                    <a:pt x="2787" y="3255"/>
                  </a:cubicBezTo>
                  <a:cubicBezTo>
                    <a:pt x="3100" y="3255"/>
                    <a:pt x="3670" y="3317"/>
                    <a:pt x="4185" y="3317"/>
                  </a:cubicBezTo>
                  <a:cubicBezTo>
                    <a:pt x="4571" y="3317"/>
                    <a:pt x="4927" y="3282"/>
                    <a:pt x="5121" y="3159"/>
                  </a:cubicBezTo>
                  <a:cubicBezTo>
                    <a:pt x="5073" y="3040"/>
                    <a:pt x="5002" y="2897"/>
                    <a:pt x="4930" y="2778"/>
                  </a:cubicBezTo>
                  <a:close/>
                  <a:moveTo>
                    <a:pt x="5810" y="1882"/>
                  </a:moveTo>
                  <a:cubicBezTo>
                    <a:pt x="5976" y="1882"/>
                    <a:pt x="6144" y="1887"/>
                    <a:pt x="6312" y="1897"/>
                  </a:cubicBezTo>
                  <a:cubicBezTo>
                    <a:pt x="6764" y="1993"/>
                    <a:pt x="6669" y="3731"/>
                    <a:pt x="6669" y="4064"/>
                  </a:cubicBezTo>
                  <a:cubicBezTo>
                    <a:pt x="6669" y="5041"/>
                    <a:pt x="6550" y="6017"/>
                    <a:pt x="6621" y="7017"/>
                  </a:cubicBezTo>
                  <a:cubicBezTo>
                    <a:pt x="6693" y="7827"/>
                    <a:pt x="6836" y="8732"/>
                    <a:pt x="6669" y="9542"/>
                  </a:cubicBezTo>
                  <a:cubicBezTo>
                    <a:pt x="6651" y="9609"/>
                    <a:pt x="6504" y="9634"/>
                    <a:pt x="6292" y="9634"/>
                  </a:cubicBezTo>
                  <a:cubicBezTo>
                    <a:pt x="5675" y="9634"/>
                    <a:pt x="4500" y="9423"/>
                    <a:pt x="4287" y="9423"/>
                  </a:cubicBezTo>
                  <a:cubicBezTo>
                    <a:pt x="4274" y="9422"/>
                    <a:pt x="4260" y="9422"/>
                    <a:pt x="4245" y="9422"/>
                  </a:cubicBezTo>
                  <a:cubicBezTo>
                    <a:pt x="3860" y="9422"/>
                    <a:pt x="3040" y="9587"/>
                    <a:pt x="2338" y="9587"/>
                  </a:cubicBezTo>
                  <a:cubicBezTo>
                    <a:pt x="1783" y="9587"/>
                    <a:pt x="1302" y="9484"/>
                    <a:pt x="1168" y="9113"/>
                  </a:cubicBezTo>
                  <a:cubicBezTo>
                    <a:pt x="977" y="8637"/>
                    <a:pt x="1120" y="7970"/>
                    <a:pt x="1168" y="7470"/>
                  </a:cubicBezTo>
                  <a:cubicBezTo>
                    <a:pt x="1215" y="6874"/>
                    <a:pt x="1191" y="6279"/>
                    <a:pt x="1168" y="5708"/>
                  </a:cubicBezTo>
                  <a:cubicBezTo>
                    <a:pt x="1168" y="4469"/>
                    <a:pt x="1120" y="3255"/>
                    <a:pt x="1120" y="2016"/>
                  </a:cubicBezTo>
                  <a:cubicBezTo>
                    <a:pt x="1858" y="2016"/>
                    <a:pt x="2597" y="1993"/>
                    <a:pt x="3335" y="1945"/>
                  </a:cubicBezTo>
                  <a:lnTo>
                    <a:pt x="3335" y="1945"/>
                  </a:lnTo>
                  <a:cubicBezTo>
                    <a:pt x="3311" y="2016"/>
                    <a:pt x="3287" y="2088"/>
                    <a:pt x="3287" y="2159"/>
                  </a:cubicBezTo>
                  <a:cubicBezTo>
                    <a:pt x="3263" y="2231"/>
                    <a:pt x="3240" y="2302"/>
                    <a:pt x="3216" y="2350"/>
                  </a:cubicBezTo>
                  <a:cubicBezTo>
                    <a:pt x="2835" y="2374"/>
                    <a:pt x="2477" y="2397"/>
                    <a:pt x="2120" y="2397"/>
                  </a:cubicBezTo>
                  <a:cubicBezTo>
                    <a:pt x="2049" y="2397"/>
                    <a:pt x="2001" y="2421"/>
                    <a:pt x="1954" y="2445"/>
                  </a:cubicBezTo>
                  <a:cubicBezTo>
                    <a:pt x="1906" y="2493"/>
                    <a:pt x="1882" y="2564"/>
                    <a:pt x="1882" y="2612"/>
                  </a:cubicBezTo>
                  <a:cubicBezTo>
                    <a:pt x="1882" y="4160"/>
                    <a:pt x="1596" y="5708"/>
                    <a:pt x="1739" y="7256"/>
                  </a:cubicBezTo>
                  <a:cubicBezTo>
                    <a:pt x="1827" y="8311"/>
                    <a:pt x="2463" y="8351"/>
                    <a:pt x="3384" y="8351"/>
                  </a:cubicBezTo>
                  <a:cubicBezTo>
                    <a:pt x="3461" y="8351"/>
                    <a:pt x="3540" y="8351"/>
                    <a:pt x="3621" y="8351"/>
                  </a:cubicBezTo>
                  <a:cubicBezTo>
                    <a:pt x="3922" y="8351"/>
                    <a:pt x="4276" y="8381"/>
                    <a:pt x="4621" y="8381"/>
                  </a:cubicBezTo>
                  <a:cubicBezTo>
                    <a:pt x="5341" y="8381"/>
                    <a:pt x="6025" y="8251"/>
                    <a:pt x="6121" y="7446"/>
                  </a:cubicBezTo>
                  <a:cubicBezTo>
                    <a:pt x="6145" y="6851"/>
                    <a:pt x="6097" y="6255"/>
                    <a:pt x="6026" y="5660"/>
                  </a:cubicBezTo>
                  <a:cubicBezTo>
                    <a:pt x="5931" y="4660"/>
                    <a:pt x="6073" y="3636"/>
                    <a:pt x="5954" y="2612"/>
                  </a:cubicBezTo>
                  <a:cubicBezTo>
                    <a:pt x="5954" y="2516"/>
                    <a:pt x="5883" y="2421"/>
                    <a:pt x="5788" y="2397"/>
                  </a:cubicBezTo>
                  <a:cubicBezTo>
                    <a:pt x="5430" y="2350"/>
                    <a:pt x="5073" y="2326"/>
                    <a:pt x="4716" y="2326"/>
                  </a:cubicBezTo>
                  <a:cubicBezTo>
                    <a:pt x="4645" y="2183"/>
                    <a:pt x="4573" y="2040"/>
                    <a:pt x="4502" y="1921"/>
                  </a:cubicBezTo>
                  <a:lnTo>
                    <a:pt x="5121" y="1921"/>
                  </a:lnTo>
                  <a:cubicBezTo>
                    <a:pt x="5344" y="1893"/>
                    <a:pt x="5575" y="1882"/>
                    <a:pt x="5810" y="1882"/>
                  </a:cubicBezTo>
                  <a:close/>
                  <a:moveTo>
                    <a:pt x="3897" y="1"/>
                  </a:moveTo>
                  <a:cubicBezTo>
                    <a:pt x="3732" y="1"/>
                    <a:pt x="3564" y="65"/>
                    <a:pt x="3430" y="206"/>
                  </a:cubicBezTo>
                  <a:cubicBezTo>
                    <a:pt x="3335" y="349"/>
                    <a:pt x="3263" y="492"/>
                    <a:pt x="3287" y="659"/>
                  </a:cubicBezTo>
                  <a:cubicBezTo>
                    <a:pt x="3263" y="826"/>
                    <a:pt x="3335" y="969"/>
                    <a:pt x="3430" y="1088"/>
                  </a:cubicBezTo>
                  <a:lnTo>
                    <a:pt x="3430" y="1230"/>
                  </a:lnTo>
                  <a:cubicBezTo>
                    <a:pt x="2549" y="1278"/>
                    <a:pt x="1692" y="1350"/>
                    <a:pt x="810" y="1350"/>
                  </a:cubicBezTo>
                  <a:cubicBezTo>
                    <a:pt x="620" y="1350"/>
                    <a:pt x="477" y="1492"/>
                    <a:pt x="477" y="1683"/>
                  </a:cubicBezTo>
                  <a:cubicBezTo>
                    <a:pt x="477" y="3302"/>
                    <a:pt x="525" y="4946"/>
                    <a:pt x="525" y="6565"/>
                  </a:cubicBezTo>
                  <a:cubicBezTo>
                    <a:pt x="525" y="7422"/>
                    <a:pt x="1" y="9399"/>
                    <a:pt x="953" y="9923"/>
                  </a:cubicBezTo>
                  <a:cubicBezTo>
                    <a:pt x="1387" y="10166"/>
                    <a:pt x="1886" y="10235"/>
                    <a:pt x="2403" y="10235"/>
                  </a:cubicBezTo>
                  <a:cubicBezTo>
                    <a:pt x="3051" y="10235"/>
                    <a:pt x="3726" y="10126"/>
                    <a:pt x="4335" y="10113"/>
                  </a:cubicBezTo>
                  <a:cubicBezTo>
                    <a:pt x="4764" y="10113"/>
                    <a:pt x="5647" y="10388"/>
                    <a:pt x="6337" y="10388"/>
                  </a:cubicBezTo>
                  <a:cubicBezTo>
                    <a:pt x="6682" y="10388"/>
                    <a:pt x="6978" y="10320"/>
                    <a:pt x="7145" y="10113"/>
                  </a:cubicBezTo>
                  <a:cubicBezTo>
                    <a:pt x="7645" y="9494"/>
                    <a:pt x="7407" y="8327"/>
                    <a:pt x="7359" y="7613"/>
                  </a:cubicBezTo>
                  <a:cubicBezTo>
                    <a:pt x="7288" y="6208"/>
                    <a:pt x="7359" y="4850"/>
                    <a:pt x="7359" y="3445"/>
                  </a:cubicBezTo>
                  <a:cubicBezTo>
                    <a:pt x="7359" y="2540"/>
                    <a:pt x="7264" y="1254"/>
                    <a:pt x="6145" y="1183"/>
                  </a:cubicBezTo>
                  <a:cubicBezTo>
                    <a:pt x="5835" y="1171"/>
                    <a:pt x="5526" y="1165"/>
                    <a:pt x="5216" y="1165"/>
                  </a:cubicBezTo>
                  <a:cubicBezTo>
                    <a:pt x="4907" y="1165"/>
                    <a:pt x="4597" y="1171"/>
                    <a:pt x="4287" y="1183"/>
                  </a:cubicBezTo>
                  <a:cubicBezTo>
                    <a:pt x="4311" y="1159"/>
                    <a:pt x="4359" y="1135"/>
                    <a:pt x="4383" y="1088"/>
                  </a:cubicBezTo>
                  <a:cubicBezTo>
                    <a:pt x="4478" y="969"/>
                    <a:pt x="4549" y="826"/>
                    <a:pt x="4549" y="659"/>
                  </a:cubicBezTo>
                  <a:cubicBezTo>
                    <a:pt x="4549" y="261"/>
                    <a:pt x="4230" y="1"/>
                    <a:pt x="3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111"/>
          <p:cNvGrpSpPr/>
          <p:nvPr/>
        </p:nvGrpSpPr>
        <p:grpSpPr>
          <a:xfrm>
            <a:off x="5824678" y="2727752"/>
            <a:ext cx="240442" cy="324432"/>
            <a:chOff x="4568175" y="3228925"/>
            <a:chExt cx="197100" cy="265950"/>
          </a:xfrm>
        </p:grpSpPr>
        <p:sp>
          <p:nvSpPr>
            <p:cNvPr id="1661" name="Google Shape;1661;p111"/>
            <p:cNvSpPr/>
            <p:nvPr/>
          </p:nvSpPr>
          <p:spPr>
            <a:xfrm>
              <a:off x="4568175" y="3255475"/>
              <a:ext cx="197100" cy="239400"/>
            </a:xfrm>
            <a:custGeom>
              <a:avLst/>
              <a:gdLst/>
              <a:ahLst/>
              <a:cxnLst/>
              <a:rect l="l" t="t" r="r" b="b"/>
              <a:pathLst>
                <a:path w="7884" h="9576" extrusionOk="0">
                  <a:moveTo>
                    <a:pt x="5073" y="1858"/>
                  </a:moveTo>
                  <a:cubicBezTo>
                    <a:pt x="5407" y="1858"/>
                    <a:pt x="5669" y="1954"/>
                    <a:pt x="5692" y="2359"/>
                  </a:cubicBezTo>
                  <a:cubicBezTo>
                    <a:pt x="5716" y="2740"/>
                    <a:pt x="5716" y="3216"/>
                    <a:pt x="5692" y="3645"/>
                  </a:cubicBezTo>
                  <a:cubicBezTo>
                    <a:pt x="5669" y="4192"/>
                    <a:pt x="5692" y="4740"/>
                    <a:pt x="5740" y="5312"/>
                  </a:cubicBezTo>
                  <a:cubicBezTo>
                    <a:pt x="5787" y="5894"/>
                    <a:pt x="6039" y="6956"/>
                    <a:pt x="5156" y="6956"/>
                  </a:cubicBezTo>
                  <a:cubicBezTo>
                    <a:pt x="5137" y="6956"/>
                    <a:pt x="5117" y="6956"/>
                    <a:pt x="5097" y="6955"/>
                  </a:cubicBezTo>
                  <a:cubicBezTo>
                    <a:pt x="5006" y="6948"/>
                    <a:pt x="4916" y="6946"/>
                    <a:pt x="4826" y="6946"/>
                  </a:cubicBezTo>
                  <a:cubicBezTo>
                    <a:pt x="4419" y="6946"/>
                    <a:pt x="4018" y="6999"/>
                    <a:pt x="3612" y="6999"/>
                  </a:cubicBezTo>
                  <a:cubicBezTo>
                    <a:pt x="3426" y="6999"/>
                    <a:pt x="3238" y="6987"/>
                    <a:pt x="3049" y="6955"/>
                  </a:cubicBezTo>
                  <a:cubicBezTo>
                    <a:pt x="2835" y="6907"/>
                    <a:pt x="2644" y="6907"/>
                    <a:pt x="2430" y="6883"/>
                  </a:cubicBezTo>
                  <a:cubicBezTo>
                    <a:pt x="2311" y="6883"/>
                    <a:pt x="2311" y="6026"/>
                    <a:pt x="2287" y="5883"/>
                  </a:cubicBezTo>
                  <a:cubicBezTo>
                    <a:pt x="2216" y="4573"/>
                    <a:pt x="2454" y="3263"/>
                    <a:pt x="2477" y="1954"/>
                  </a:cubicBezTo>
                  <a:lnTo>
                    <a:pt x="3073" y="1930"/>
                  </a:lnTo>
                  <a:lnTo>
                    <a:pt x="3073" y="1930"/>
                  </a:lnTo>
                  <a:cubicBezTo>
                    <a:pt x="3001" y="2049"/>
                    <a:pt x="2954" y="2192"/>
                    <a:pt x="2930" y="2335"/>
                  </a:cubicBezTo>
                  <a:cubicBezTo>
                    <a:pt x="3243" y="2335"/>
                    <a:pt x="3813" y="2397"/>
                    <a:pt x="4328" y="2397"/>
                  </a:cubicBezTo>
                  <a:cubicBezTo>
                    <a:pt x="4714" y="2397"/>
                    <a:pt x="5070" y="2362"/>
                    <a:pt x="5264" y="2239"/>
                  </a:cubicBezTo>
                  <a:cubicBezTo>
                    <a:pt x="5216" y="2120"/>
                    <a:pt x="5145" y="1977"/>
                    <a:pt x="5073" y="1858"/>
                  </a:cubicBezTo>
                  <a:close/>
                  <a:moveTo>
                    <a:pt x="5957" y="1081"/>
                  </a:moveTo>
                  <a:cubicBezTo>
                    <a:pt x="6115" y="1081"/>
                    <a:pt x="6273" y="1087"/>
                    <a:pt x="6431" y="1096"/>
                  </a:cubicBezTo>
                  <a:cubicBezTo>
                    <a:pt x="6788" y="1168"/>
                    <a:pt x="6716" y="2859"/>
                    <a:pt x="6716" y="3144"/>
                  </a:cubicBezTo>
                  <a:cubicBezTo>
                    <a:pt x="6716" y="4121"/>
                    <a:pt x="6597" y="5097"/>
                    <a:pt x="6669" y="6097"/>
                  </a:cubicBezTo>
                  <a:cubicBezTo>
                    <a:pt x="6740" y="6907"/>
                    <a:pt x="6883" y="7788"/>
                    <a:pt x="6716" y="8598"/>
                  </a:cubicBezTo>
                  <a:cubicBezTo>
                    <a:pt x="6713" y="8611"/>
                    <a:pt x="6675" y="8616"/>
                    <a:pt x="6610" y="8616"/>
                  </a:cubicBezTo>
                  <a:cubicBezTo>
                    <a:pt x="6191" y="8616"/>
                    <a:pt x="4660" y="8384"/>
                    <a:pt x="4454" y="8384"/>
                  </a:cubicBezTo>
                  <a:cubicBezTo>
                    <a:pt x="4441" y="8383"/>
                    <a:pt x="4427" y="8383"/>
                    <a:pt x="4413" y="8383"/>
                  </a:cubicBezTo>
                  <a:cubicBezTo>
                    <a:pt x="4048" y="8383"/>
                    <a:pt x="3194" y="8547"/>
                    <a:pt x="2487" y="8547"/>
                  </a:cubicBezTo>
                  <a:cubicBezTo>
                    <a:pt x="1979" y="8547"/>
                    <a:pt x="1547" y="8462"/>
                    <a:pt x="1430" y="8169"/>
                  </a:cubicBezTo>
                  <a:cubicBezTo>
                    <a:pt x="1263" y="7717"/>
                    <a:pt x="1406" y="7050"/>
                    <a:pt x="1430" y="6574"/>
                  </a:cubicBezTo>
                  <a:cubicBezTo>
                    <a:pt x="1477" y="5978"/>
                    <a:pt x="1453" y="5383"/>
                    <a:pt x="1453" y="4811"/>
                  </a:cubicBezTo>
                  <a:cubicBezTo>
                    <a:pt x="1430" y="3621"/>
                    <a:pt x="1406" y="2430"/>
                    <a:pt x="1406" y="1239"/>
                  </a:cubicBezTo>
                  <a:cubicBezTo>
                    <a:pt x="2096" y="1239"/>
                    <a:pt x="2787" y="1192"/>
                    <a:pt x="3478" y="1168"/>
                  </a:cubicBezTo>
                  <a:lnTo>
                    <a:pt x="3478" y="1168"/>
                  </a:lnTo>
                  <a:cubicBezTo>
                    <a:pt x="3478" y="1192"/>
                    <a:pt x="3478" y="1239"/>
                    <a:pt x="3454" y="1263"/>
                  </a:cubicBezTo>
                  <a:cubicBezTo>
                    <a:pt x="3430" y="1335"/>
                    <a:pt x="3406" y="1382"/>
                    <a:pt x="3382" y="1454"/>
                  </a:cubicBezTo>
                  <a:cubicBezTo>
                    <a:pt x="3001" y="1477"/>
                    <a:pt x="2644" y="1477"/>
                    <a:pt x="2263" y="1501"/>
                  </a:cubicBezTo>
                  <a:cubicBezTo>
                    <a:pt x="2250" y="1495"/>
                    <a:pt x="2238" y="1492"/>
                    <a:pt x="2225" y="1492"/>
                  </a:cubicBezTo>
                  <a:cubicBezTo>
                    <a:pt x="2190" y="1492"/>
                    <a:pt x="2155" y="1514"/>
                    <a:pt x="2120" y="1549"/>
                  </a:cubicBezTo>
                  <a:cubicBezTo>
                    <a:pt x="2073" y="1596"/>
                    <a:pt x="2049" y="1644"/>
                    <a:pt x="2049" y="1716"/>
                  </a:cubicBezTo>
                  <a:cubicBezTo>
                    <a:pt x="2025" y="3263"/>
                    <a:pt x="1763" y="4788"/>
                    <a:pt x="1906" y="6336"/>
                  </a:cubicBezTo>
                  <a:cubicBezTo>
                    <a:pt x="1994" y="7414"/>
                    <a:pt x="2632" y="7455"/>
                    <a:pt x="3555" y="7455"/>
                  </a:cubicBezTo>
                  <a:cubicBezTo>
                    <a:pt x="3631" y="7455"/>
                    <a:pt x="3708" y="7455"/>
                    <a:pt x="3787" y="7455"/>
                  </a:cubicBezTo>
                  <a:cubicBezTo>
                    <a:pt x="4084" y="7455"/>
                    <a:pt x="4430" y="7484"/>
                    <a:pt x="4769" y="7484"/>
                  </a:cubicBezTo>
                  <a:cubicBezTo>
                    <a:pt x="5488" y="7484"/>
                    <a:pt x="6174" y="7352"/>
                    <a:pt x="6288" y="6526"/>
                  </a:cubicBezTo>
                  <a:cubicBezTo>
                    <a:pt x="6312" y="5931"/>
                    <a:pt x="6264" y="5335"/>
                    <a:pt x="6169" y="4740"/>
                  </a:cubicBezTo>
                  <a:cubicBezTo>
                    <a:pt x="6097" y="3740"/>
                    <a:pt x="6240" y="2716"/>
                    <a:pt x="6097" y="1692"/>
                  </a:cubicBezTo>
                  <a:cubicBezTo>
                    <a:pt x="6097" y="1596"/>
                    <a:pt x="6050" y="1501"/>
                    <a:pt x="5931" y="1477"/>
                  </a:cubicBezTo>
                  <a:cubicBezTo>
                    <a:pt x="5597" y="1430"/>
                    <a:pt x="5240" y="1406"/>
                    <a:pt x="4859" y="1406"/>
                  </a:cubicBezTo>
                  <a:lnTo>
                    <a:pt x="4716" y="1120"/>
                  </a:lnTo>
                  <a:lnTo>
                    <a:pt x="5288" y="1120"/>
                  </a:lnTo>
                  <a:cubicBezTo>
                    <a:pt x="5511" y="1092"/>
                    <a:pt x="5734" y="1081"/>
                    <a:pt x="5957" y="1081"/>
                  </a:cubicBezTo>
                  <a:close/>
                  <a:moveTo>
                    <a:pt x="3621" y="1"/>
                  </a:moveTo>
                  <a:cubicBezTo>
                    <a:pt x="3621" y="49"/>
                    <a:pt x="3597" y="120"/>
                    <a:pt x="3597" y="191"/>
                  </a:cubicBezTo>
                  <a:cubicBezTo>
                    <a:pt x="2692" y="239"/>
                    <a:pt x="1834" y="310"/>
                    <a:pt x="953" y="310"/>
                  </a:cubicBezTo>
                  <a:cubicBezTo>
                    <a:pt x="691" y="310"/>
                    <a:pt x="501" y="525"/>
                    <a:pt x="501" y="763"/>
                  </a:cubicBezTo>
                  <a:cubicBezTo>
                    <a:pt x="501" y="2382"/>
                    <a:pt x="548" y="4002"/>
                    <a:pt x="548" y="5645"/>
                  </a:cubicBezTo>
                  <a:cubicBezTo>
                    <a:pt x="548" y="6574"/>
                    <a:pt x="1" y="8550"/>
                    <a:pt x="1025" y="9122"/>
                  </a:cubicBezTo>
                  <a:cubicBezTo>
                    <a:pt x="1473" y="9372"/>
                    <a:pt x="1972" y="9444"/>
                    <a:pt x="2486" y="9444"/>
                  </a:cubicBezTo>
                  <a:cubicBezTo>
                    <a:pt x="3144" y="9444"/>
                    <a:pt x="3825" y="9326"/>
                    <a:pt x="4454" y="9312"/>
                  </a:cubicBezTo>
                  <a:cubicBezTo>
                    <a:pt x="4467" y="9312"/>
                    <a:pt x="4480" y="9312"/>
                    <a:pt x="4493" y="9312"/>
                  </a:cubicBezTo>
                  <a:cubicBezTo>
                    <a:pt x="4962" y="9312"/>
                    <a:pt x="5823" y="9575"/>
                    <a:pt x="6503" y="9575"/>
                  </a:cubicBezTo>
                  <a:cubicBezTo>
                    <a:pt x="6856" y="9575"/>
                    <a:pt x="7160" y="9504"/>
                    <a:pt x="7336" y="9289"/>
                  </a:cubicBezTo>
                  <a:cubicBezTo>
                    <a:pt x="7883" y="8646"/>
                    <a:pt x="7693" y="7455"/>
                    <a:pt x="7645" y="6693"/>
                  </a:cubicBezTo>
                  <a:cubicBezTo>
                    <a:pt x="7550" y="5288"/>
                    <a:pt x="7645" y="3930"/>
                    <a:pt x="7645" y="2525"/>
                  </a:cubicBezTo>
                  <a:cubicBezTo>
                    <a:pt x="7621" y="1549"/>
                    <a:pt x="7502" y="239"/>
                    <a:pt x="6312" y="168"/>
                  </a:cubicBezTo>
                  <a:cubicBezTo>
                    <a:pt x="5966" y="144"/>
                    <a:pt x="5627" y="132"/>
                    <a:pt x="5291" y="132"/>
                  </a:cubicBezTo>
                  <a:cubicBezTo>
                    <a:pt x="4954" y="132"/>
                    <a:pt x="4621" y="144"/>
                    <a:pt x="4287" y="168"/>
                  </a:cubicBezTo>
                  <a:cubicBezTo>
                    <a:pt x="4168" y="1"/>
                    <a:pt x="3978" y="1"/>
                    <a:pt x="3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11"/>
            <p:cNvSpPr/>
            <p:nvPr/>
          </p:nvSpPr>
          <p:spPr>
            <a:xfrm>
              <a:off x="4652725" y="3228925"/>
              <a:ext cx="32175" cy="32550"/>
            </a:xfrm>
            <a:custGeom>
              <a:avLst/>
              <a:gdLst/>
              <a:ahLst/>
              <a:cxnLst/>
              <a:rect l="l" t="t" r="r" b="b"/>
              <a:pathLst>
                <a:path w="1287" h="1302" extrusionOk="0">
                  <a:moveTo>
                    <a:pt x="634" y="0"/>
                  </a:moveTo>
                  <a:cubicBezTo>
                    <a:pt x="469" y="0"/>
                    <a:pt x="301" y="64"/>
                    <a:pt x="167" y="206"/>
                  </a:cubicBezTo>
                  <a:cubicBezTo>
                    <a:pt x="72" y="325"/>
                    <a:pt x="0" y="491"/>
                    <a:pt x="24" y="658"/>
                  </a:cubicBezTo>
                  <a:cubicBezTo>
                    <a:pt x="0" y="1015"/>
                    <a:pt x="286" y="1301"/>
                    <a:pt x="643" y="1301"/>
                  </a:cubicBezTo>
                  <a:cubicBezTo>
                    <a:pt x="834" y="1301"/>
                    <a:pt x="1001" y="1230"/>
                    <a:pt x="1120" y="1087"/>
                  </a:cubicBezTo>
                  <a:cubicBezTo>
                    <a:pt x="1215" y="968"/>
                    <a:pt x="1286" y="801"/>
                    <a:pt x="1286" y="658"/>
                  </a:cubicBezTo>
                  <a:cubicBezTo>
                    <a:pt x="1286" y="260"/>
                    <a:pt x="967"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111"/>
          <p:cNvSpPr/>
          <p:nvPr/>
        </p:nvSpPr>
        <p:spPr>
          <a:xfrm>
            <a:off x="5073036" y="2732906"/>
            <a:ext cx="321047" cy="296161"/>
          </a:xfrm>
          <a:custGeom>
            <a:avLst/>
            <a:gdLst/>
            <a:ahLst/>
            <a:cxnLst/>
            <a:rect l="l" t="t" r="r" b="b"/>
            <a:pathLst>
              <a:path w="10527" h="9711" extrusionOk="0">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11"/>
          <p:cNvSpPr/>
          <p:nvPr/>
        </p:nvSpPr>
        <p:spPr>
          <a:xfrm>
            <a:off x="4359813" y="2732510"/>
            <a:ext cx="326140" cy="270513"/>
          </a:xfrm>
          <a:custGeom>
            <a:avLst/>
            <a:gdLst/>
            <a:ahLst/>
            <a:cxnLst/>
            <a:rect l="l" t="t" r="r" b="b"/>
            <a:pathLst>
              <a:path w="10694" h="8870" extrusionOk="0">
                <a:moveTo>
                  <a:pt x="5125" y="4360"/>
                </a:moveTo>
                <a:cubicBezTo>
                  <a:pt x="7304" y="4360"/>
                  <a:pt x="8379" y="6228"/>
                  <a:pt x="9384" y="7958"/>
                </a:cubicBezTo>
                <a:cubicBezTo>
                  <a:pt x="9251" y="7965"/>
                  <a:pt x="9117" y="7968"/>
                  <a:pt x="8984" y="7968"/>
                </a:cubicBezTo>
                <a:cubicBezTo>
                  <a:pt x="7736" y="7968"/>
                  <a:pt x="6488" y="7694"/>
                  <a:pt x="5240" y="7672"/>
                </a:cubicBezTo>
                <a:cubicBezTo>
                  <a:pt x="5149" y="7671"/>
                  <a:pt x="5058" y="7670"/>
                  <a:pt x="4967" y="7670"/>
                </a:cubicBezTo>
                <a:cubicBezTo>
                  <a:pt x="3679" y="7670"/>
                  <a:pt x="2410" y="7818"/>
                  <a:pt x="1120" y="7863"/>
                </a:cubicBezTo>
                <a:cubicBezTo>
                  <a:pt x="1573" y="6100"/>
                  <a:pt x="3025" y="4767"/>
                  <a:pt x="4811" y="4433"/>
                </a:cubicBezTo>
                <a:cubicBezTo>
                  <a:pt x="4883" y="4410"/>
                  <a:pt x="4931" y="4386"/>
                  <a:pt x="5002" y="4362"/>
                </a:cubicBezTo>
                <a:cubicBezTo>
                  <a:pt x="5043" y="4361"/>
                  <a:pt x="5084" y="4360"/>
                  <a:pt x="5125" y="4360"/>
                </a:cubicBezTo>
                <a:close/>
                <a:moveTo>
                  <a:pt x="4882" y="0"/>
                </a:moveTo>
                <a:cubicBezTo>
                  <a:pt x="4383" y="0"/>
                  <a:pt x="3892" y="186"/>
                  <a:pt x="3502" y="528"/>
                </a:cubicBezTo>
                <a:cubicBezTo>
                  <a:pt x="2882" y="1099"/>
                  <a:pt x="3240" y="1933"/>
                  <a:pt x="3716" y="2457"/>
                </a:cubicBezTo>
                <a:cubicBezTo>
                  <a:pt x="3811" y="2564"/>
                  <a:pt x="3920" y="2608"/>
                  <a:pt x="4025" y="2608"/>
                </a:cubicBezTo>
                <a:cubicBezTo>
                  <a:pt x="4366" y="2608"/>
                  <a:pt x="4668" y="2141"/>
                  <a:pt x="4359" y="1814"/>
                </a:cubicBezTo>
                <a:cubicBezTo>
                  <a:pt x="3851" y="1242"/>
                  <a:pt x="4317" y="946"/>
                  <a:pt x="4846" y="946"/>
                </a:cubicBezTo>
                <a:cubicBezTo>
                  <a:pt x="5110" y="946"/>
                  <a:pt x="5391" y="1020"/>
                  <a:pt x="5574" y="1171"/>
                </a:cubicBezTo>
                <a:cubicBezTo>
                  <a:pt x="6217" y="1671"/>
                  <a:pt x="5454" y="2909"/>
                  <a:pt x="4978" y="3433"/>
                </a:cubicBezTo>
                <a:cubicBezTo>
                  <a:pt x="4883" y="3433"/>
                  <a:pt x="4764" y="3457"/>
                  <a:pt x="4692" y="3528"/>
                </a:cubicBezTo>
                <a:lnTo>
                  <a:pt x="4573" y="3528"/>
                </a:lnTo>
                <a:cubicBezTo>
                  <a:pt x="2263" y="3910"/>
                  <a:pt x="477" y="5910"/>
                  <a:pt x="96" y="8196"/>
                </a:cubicBezTo>
                <a:cubicBezTo>
                  <a:pt x="1" y="8506"/>
                  <a:pt x="239" y="8791"/>
                  <a:pt x="549" y="8791"/>
                </a:cubicBezTo>
                <a:cubicBezTo>
                  <a:pt x="2118" y="8791"/>
                  <a:pt x="3687" y="8623"/>
                  <a:pt x="5256" y="8623"/>
                </a:cubicBezTo>
                <a:cubicBezTo>
                  <a:pt x="5354" y="8623"/>
                  <a:pt x="5452" y="8623"/>
                  <a:pt x="5550" y="8625"/>
                </a:cubicBezTo>
                <a:cubicBezTo>
                  <a:pt x="6768" y="8643"/>
                  <a:pt x="7959" y="8869"/>
                  <a:pt x="9154" y="8869"/>
                </a:cubicBezTo>
                <a:cubicBezTo>
                  <a:pt x="9523" y="8869"/>
                  <a:pt x="9893" y="8848"/>
                  <a:pt x="10265" y="8791"/>
                </a:cubicBezTo>
                <a:cubicBezTo>
                  <a:pt x="10575" y="8696"/>
                  <a:pt x="10694" y="8363"/>
                  <a:pt x="10551" y="8101"/>
                </a:cubicBezTo>
                <a:cubicBezTo>
                  <a:pt x="9384" y="6196"/>
                  <a:pt x="8265" y="4029"/>
                  <a:pt x="6097" y="3528"/>
                </a:cubicBezTo>
                <a:cubicBezTo>
                  <a:pt x="6860" y="2385"/>
                  <a:pt x="7026" y="718"/>
                  <a:pt x="5574" y="123"/>
                </a:cubicBezTo>
                <a:cubicBezTo>
                  <a:pt x="5347" y="40"/>
                  <a:pt x="5114" y="0"/>
                  <a:pt x="4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111"/>
          <p:cNvGrpSpPr/>
          <p:nvPr/>
        </p:nvGrpSpPr>
        <p:grpSpPr>
          <a:xfrm>
            <a:off x="2239757" y="2736810"/>
            <a:ext cx="338461" cy="284298"/>
            <a:chOff x="1629475" y="3236350"/>
            <a:chExt cx="277450" cy="233050"/>
          </a:xfrm>
        </p:grpSpPr>
        <p:sp>
          <p:nvSpPr>
            <p:cNvPr id="1666" name="Google Shape;1666;p111"/>
            <p:cNvSpPr/>
            <p:nvPr/>
          </p:nvSpPr>
          <p:spPr>
            <a:xfrm>
              <a:off x="1695550" y="3277550"/>
              <a:ext cx="155425" cy="97400"/>
            </a:xfrm>
            <a:custGeom>
              <a:avLst/>
              <a:gdLst/>
              <a:ahLst/>
              <a:cxnLst/>
              <a:rect l="l" t="t" r="r" b="b"/>
              <a:pathLst>
                <a:path w="6217" h="3896" extrusionOk="0">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1"/>
            <p:cNvSpPr/>
            <p:nvPr/>
          </p:nvSpPr>
          <p:spPr>
            <a:xfrm>
              <a:off x="1629475" y="3236350"/>
              <a:ext cx="277450" cy="233050"/>
            </a:xfrm>
            <a:custGeom>
              <a:avLst/>
              <a:gdLst/>
              <a:ahLst/>
              <a:cxnLst/>
              <a:rect l="l" t="t" r="r" b="b"/>
              <a:pathLst>
                <a:path w="11098" h="9322" extrusionOk="0">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11"/>
            <p:cNvSpPr/>
            <p:nvPr/>
          </p:nvSpPr>
          <p:spPr>
            <a:xfrm>
              <a:off x="1722100" y="3422700"/>
              <a:ext cx="86850" cy="12075"/>
            </a:xfrm>
            <a:custGeom>
              <a:avLst/>
              <a:gdLst/>
              <a:ahLst/>
              <a:cxnLst/>
              <a:rect l="l" t="t" r="r" b="b"/>
              <a:pathLst>
                <a:path w="3474" h="483" extrusionOk="0">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111"/>
          <p:cNvSpPr/>
          <p:nvPr/>
        </p:nvSpPr>
        <p:spPr>
          <a:xfrm>
            <a:off x="3069203" y="2732510"/>
            <a:ext cx="143796" cy="302047"/>
          </a:xfrm>
          <a:custGeom>
            <a:avLst/>
            <a:gdLst/>
            <a:ahLst/>
            <a:cxnLst/>
            <a:rect l="l" t="t" r="r" b="b"/>
            <a:pathLst>
              <a:path w="4715" h="9904" extrusionOk="0">
                <a:moveTo>
                  <a:pt x="1572" y="4291"/>
                </a:moveTo>
                <a:cubicBezTo>
                  <a:pt x="1572" y="4719"/>
                  <a:pt x="1644" y="5148"/>
                  <a:pt x="1644" y="5600"/>
                </a:cubicBezTo>
                <a:lnTo>
                  <a:pt x="977" y="5577"/>
                </a:lnTo>
                <a:lnTo>
                  <a:pt x="977" y="5172"/>
                </a:lnTo>
                <a:cubicBezTo>
                  <a:pt x="977" y="4648"/>
                  <a:pt x="1001" y="4314"/>
                  <a:pt x="1572" y="4291"/>
                </a:cubicBezTo>
                <a:close/>
                <a:moveTo>
                  <a:pt x="2501" y="4314"/>
                </a:moveTo>
                <a:lnTo>
                  <a:pt x="2501" y="4314"/>
                </a:lnTo>
                <a:cubicBezTo>
                  <a:pt x="2763" y="4362"/>
                  <a:pt x="3049" y="4386"/>
                  <a:pt x="3311" y="4410"/>
                </a:cubicBezTo>
                <a:cubicBezTo>
                  <a:pt x="3335" y="4791"/>
                  <a:pt x="3358" y="5243"/>
                  <a:pt x="3358" y="5719"/>
                </a:cubicBezTo>
                <a:cubicBezTo>
                  <a:pt x="3096" y="5696"/>
                  <a:pt x="2835" y="5672"/>
                  <a:pt x="2573" y="5672"/>
                </a:cubicBezTo>
                <a:cubicBezTo>
                  <a:pt x="2573" y="5219"/>
                  <a:pt x="2525" y="4767"/>
                  <a:pt x="2501" y="4314"/>
                </a:cubicBezTo>
                <a:close/>
                <a:moveTo>
                  <a:pt x="953" y="6505"/>
                </a:moveTo>
                <a:lnTo>
                  <a:pt x="953" y="6505"/>
                </a:lnTo>
                <a:cubicBezTo>
                  <a:pt x="1762" y="6529"/>
                  <a:pt x="2548" y="6577"/>
                  <a:pt x="3357" y="6672"/>
                </a:cubicBezTo>
                <a:lnTo>
                  <a:pt x="3357" y="6672"/>
                </a:lnTo>
                <a:cubicBezTo>
                  <a:pt x="3291" y="7842"/>
                  <a:pt x="3002" y="8896"/>
                  <a:pt x="2053" y="8896"/>
                </a:cubicBezTo>
                <a:cubicBezTo>
                  <a:pt x="1928" y="8896"/>
                  <a:pt x="1792" y="8878"/>
                  <a:pt x="1644" y="8839"/>
                </a:cubicBezTo>
                <a:cubicBezTo>
                  <a:pt x="1048" y="8696"/>
                  <a:pt x="953" y="7529"/>
                  <a:pt x="953" y="6505"/>
                </a:cubicBezTo>
                <a:close/>
                <a:moveTo>
                  <a:pt x="3802" y="1"/>
                </a:moveTo>
                <a:cubicBezTo>
                  <a:pt x="3481" y="1"/>
                  <a:pt x="3175" y="324"/>
                  <a:pt x="3406" y="671"/>
                </a:cubicBezTo>
                <a:cubicBezTo>
                  <a:pt x="3580" y="932"/>
                  <a:pt x="3469" y="1005"/>
                  <a:pt x="3292" y="1005"/>
                </a:cubicBezTo>
                <a:cubicBezTo>
                  <a:pt x="3130" y="1005"/>
                  <a:pt x="2913" y="943"/>
                  <a:pt x="2811" y="909"/>
                </a:cubicBezTo>
                <a:cubicBezTo>
                  <a:pt x="2643" y="881"/>
                  <a:pt x="2476" y="869"/>
                  <a:pt x="2313" y="869"/>
                </a:cubicBezTo>
                <a:cubicBezTo>
                  <a:pt x="2198" y="869"/>
                  <a:pt x="2086" y="875"/>
                  <a:pt x="1977" y="885"/>
                </a:cubicBezTo>
                <a:cubicBezTo>
                  <a:pt x="1429" y="909"/>
                  <a:pt x="953" y="1195"/>
                  <a:pt x="691" y="1647"/>
                </a:cubicBezTo>
                <a:cubicBezTo>
                  <a:pt x="334" y="2266"/>
                  <a:pt x="620" y="2933"/>
                  <a:pt x="1120" y="3433"/>
                </a:cubicBezTo>
                <a:cubicBezTo>
                  <a:pt x="572" y="3552"/>
                  <a:pt x="167" y="4005"/>
                  <a:pt x="96" y="4553"/>
                </a:cubicBezTo>
                <a:cubicBezTo>
                  <a:pt x="1" y="5386"/>
                  <a:pt x="1" y="6220"/>
                  <a:pt x="96" y="7053"/>
                </a:cubicBezTo>
                <a:cubicBezTo>
                  <a:pt x="167" y="7887"/>
                  <a:pt x="286" y="8887"/>
                  <a:pt x="929" y="9482"/>
                </a:cubicBezTo>
                <a:cubicBezTo>
                  <a:pt x="1261" y="9779"/>
                  <a:pt x="1619" y="9904"/>
                  <a:pt x="1970" y="9904"/>
                </a:cubicBezTo>
                <a:cubicBezTo>
                  <a:pt x="2829" y="9904"/>
                  <a:pt x="3650" y="9157"/>
                  <a:pt x="3954" y="8363"/>
                </a:cubicBezTo>
                <a:cubicBezTo>
                  <a:pt x="4454" y="7005"/>
                  <a:pt x="4216" y="5434"/>
                  <a:pt x="4216" y="4005"/>
                </a:cubicBezTo>
                <a:cubicBezTo>
                  <a:pt x="4216" y="3814"/>
                  <a:pt x="4073" y="3624"/>
                  <a:pt x="3882" y="3576"/>
                </a:cubicBezTo>
                <a:cubicBezTo>
                  <a:pt x="3835" y="3552"/>
                  <a:pt x="3787" y="3552"/>
                  <a:pt x="3739" y="3552"/>
                </a:cubicBezTo>
                <a:cubicBezTo>
                  <a:pt x="3478" y="3528"/>
                  <a:pt x="3168" y="3457"/>
                  <a:pt x="2835" y="3409"/>
                </a:cubicBezTo>
                <a:cubicBezTo>
                  <a:pt x="2787" y="3386"/>
                  <a:pt x="2715" y="3338"/>
                  <a:pt x="2644" y="3338"/>
                </a:cubicBezTo>
                <a:cubicBezTo>
                  <a:pt x="2263" y="3219"/>
                  <a:pt x="1120" y="2528"/>
                  <a:pt x="1549" y="1981"/>
                </a:cubicBezTo>
                <a:cubicBezTo>
                  <a:pt x="1684" y="1826"/>
                  <a:pt x="1894" y="1773"/>
                  <a:pt x="2119" y="1773"/>
                </a:cubicBezTo>
                <a:cubicBezTo>
                  <a:pt x="2449" y="1773"/>
                  <a:pt x="2813" y="1886"/>
                  <a:pt x="3025" y="1957"/>
                </a:cubicBezTo>
                <a:cubicBezTo>
                  <a:pt x="3162" y="2001"/>
                  <a:pt x="3293" y="2021"/>
                  <a:pt x="3414" y="2021"/>
                </a:cubicBezTo>
                <a:cubicBezTo>
                  <a:pt x="4284" y="2021"/>
                  <a:pt x="4714" y="991"/>
                  <a:pt x="4192" y="218"/>
                </a:cubicBezTo>
                <a:cubicBezTo>
                  <a:pt x="4089" y="65"/>
                  <a:pt x="3944" y="1"/>
                  <a:pt x="3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11"/>
          <p:cNvSpPr/>
          <p:nvPr/>
        </p:nvSpPr>
        <p:spPr>
          <a:xfrm>
            <a:off x="1573770" y="2737206"/>
            <a:ext cx="277466" cy="293203"/>
          </a:xfrm>
          <a:custGeom>
            <a:avLst/>
            <a:gdLst/>
            <a:ahLst/>
            <a:cxnLst/>
            <a:rect l="l" t="t" r="r" b="b"/>
            <a:pathLst>
              <a:path w="9098" h="9614" extrusionOk="0">
                <a:moveTo>
                  <a:pt x="6740" y="1207"/>
                </a:moveTo>
                <a:lnTo>
                  <a:pt x="8002" y="2970"/>
                </a:lnTo>
                <a:cubicBezTo>
                  <a:pt x="7574" y="3470"/>
                  <a:pt x="7097" y="3946"/>
                  <a:pt x="6621" y="4375"/>
                </a:cubicBezTo>
                <a:cubicBezTo>
                  <a:pt x="6502" y="4470"/>
                  <a:pt x="6430" y="4637"/>
                  <a:pt x="6478" y="4780"/>
                </a:cubicBezTo>
                <a:cubicBezTo>
                  <a:pt x="6478" y="4875"/>
                  <a:pt x="6526" y="4970"/>
                  <a:pt x="6621" y="5041"/>
                </a:cubicBezTo>
                <a:cubicBezTo>
                  <a:pt x="7121" y="5518"/>
                  <a:pt x="7597" y="6066"/>
                  <a:pt x="8026" y="6637"/>
                </a:cubicBezTo>
                <a:lnTo>
                  <a:pt x="6788" y="8376"/>
                </a:lnTo>
                <a:cubicBezTo>
                  <a:pt x="6216" y="7661"/>
                  <a:pt x="5573" y="6994"/>
                  <a:pt x="4883" y="6399"/>
                </a:cubicBezTo>
                <a:cubicBezTo>
                  <a:pt x="4787" y="6304"/>
                  <a:pt x="4668" y="6256"/>
                  <a:pt x="4549" y="6256"/>
                </a:cubicBezTo>
                <a:cubicBezTo>
                  <a:pt x="4430" y="6256"/>
                  <a:pt x="4311" y="6304"/>
                  <a:pt x="4216" y="6399"/>
                </a:cubicBezTo>
                <a:cubicBezTo>
                  <a:pt x="3525" y="6994"/>
                  <a:pt x="2882" y="7661"/>
                  <a:pt x="2311" y="8376"/>
                </a:cubicBezTo>
                <a:lnTo>
                  <a:pt x="1072" y="6637"/>
                </a:lnTo>
                <a:cubicBezTo>
                  <a:pt x="1477" y="6066"/>
                  <a:pt x="1953" y="5518"/>
                  <a:pt x="2477" y="5041"/>
                </a:cubicBezTo>
                <a:cubicBezTo>
                  <a:pt x="2668" y="4851"/>
                  <a:pt x="2668" y="4565"/>
                  <a:pt x="2477" y="4375"/>
                </a:cubicBezTo>
                <a:cubicBezTo>
                  <a:pt x="1977" y="3946"/>
                  <a:pt x="1525" y="3470"/>
                  <a:pt x="1072" y="2970"/>
                </a:cubicBezTo>
                <a:cubicBezTo>
                  <a:pt x="1497" y="2379"/>
                  <a:pt x="1922" y="1789"/>
                  <a:pt x="2348" y="1222"/>
                </a:cubicBezTo>
                <a:lnTo>
                  <a:pt x="2348" y="1222"/>
                </a:lnTo>
                <a:cubicBezTo>
                  <a:pt x="2939" y="1859"/>
                  <a:pt x="3554" y="2450"/>
                  <a:pt x="4216" y="2993"/>
                </a:cubicBezTo>
                <a:cubicBezTo>
                  <a:pt x="4311" y="3077"/>
                  <a:pt x="4430" y="3118"/>
                  <a:pt x="4549" y="3118"/>
                </a:cubicBezTo>
                <a:cubicBezTo>
                  <a:pt x="4668" y="3118"/>
                  <a:pt x="4787" y="3077"/>
                  <a:pt x="4883" y="2993"/>
                </a:cubicBezTo>
                <a:cubicBezTo>
                  <a:pt x="5526" y="2446"/>
                  <a:pt x="6169" y="1850"/>
                  <a:pt x="6740" y="1207"/>
                </a:cubicBezTo>
                <a:close/>
                <a:moveTo>
                  <a:pt x="2318" y="1"/>
                </a:moveTo>
                <a:cubicBezTo>
                  <a:pt x="2160" y="1"/>
                  <a:pt x="2001" y="81"/>
                  <a:pt x="1906" y="231"/>
                </a:cubicBezTo>
                <a:lnTo>
                  <a:pt x="96" y="2755"/>
                </a:lnTo>
                <a:cubicBezTo>
                  <a:pt x="1" y="2946"/>
                  <a:pt x="24" y="3184"/>
                  <a:pt x="167" y="3327"/>
                </a:cubicBezTo>
                <a:cubicBezTo>
                  <a:pt x="572" y="3827"/>
                  <a:pt x="1025" y="4279"/>
                  <a:pt x="1501" y="4732"/>
                </a:cubicBezTo>
                <a:cubicBezTo>
                  <a:pt x="977" y="5232"/>
                  <a:pt x="501" y="5804"/>
                  <a:pt x="96" y="6399"/>
                </a:cubicBezTo>
                <a:cubicBezTo>
                  <a:pt x="1" y="6542"/>
                  <a:pt x="1" y="6708"/>
                  <a:pt x="96" y="6875"/>
                </a:cubicBezTo>
                <a:lnTo>
                  <a:pt x="1906" y="9400"/>
                </a:lnTo>
                <a:cubicBezTo>
                  <a:pt x="2001" y="9542"/>
                  <a:pt x="2156" y="9614"/>
                  <a:pt x="2311" y="9614"/>
                </a:cubicBezTo>
                <a:cubicBezTo>
                  <a:pt x="2465" y="9614"/>
                  <a:pt x="2620" y="9542"/>
                  <a:pt x="2715" y="9400"/>
                </a:cubicBezTo>
                <a:cubicBezTo>
                  <a:pt x="3239" y="8637"/>
                  <a:pt x="3859" y="7947"/>
                  <a:pt x="4549" y="7328"/>
                </a:cubicBezTo>
                <a:cubicBezTo>
                  <a:pt x="5240" y="7947"/>
                  <a:pt x="5859" y="8637"/>
                  <a:pt x="6383" y="9400"/>
                </a:cubicBezTo>
                <a:cubicBezTo>
                  <a:pt x="6478" y="9542"/>
                  <a:pt x="6633" y="9614"/>
                  <a:pt x="6785" y="9614"/>
                </a:cubicBezTo>
                <a:cubicBezTo>
                  <a:pt x="6937" y="9614"/>
                  <a:pt x="7085" y="9542"/>
                  <a:pt x="7169" y="9400"/>
                </a:cubicBezTo>
                <a:lnTo>
                  <a:pt x="9002" y="6875"/>
                </a:lnTo>
                <a:cubicBezTo>
                  <a:pt x="9074" y="6708"/>
                  <a:pt x="9074" y="6542"/>
                  <a:pt x="9002" y="6399"/>
                </a:cubicBezTo>
                <a:cubicBezTo>
                  <a:pt x="8574" y="5804"/>
                  <a:pt x="8121" y="5232"/>
                  <a:pt x="7597" y="4732"/>
                </a:cubicBezTo>
                <a:cubicBezTo>
                  <a:pt x="8074" y="4279"/>
                  <a:pt x="8526" y="3827"/>
                  <a:pt x="8931" y="3327"/>
                </a:cubicBezTo>
                <a:cubicBezTo>
                  <a:pt x="9074" y="3184"/>
                  <a:pt x="9098" y="2946"/>
                  <a:pt x="9002" y="2755"/>
                </a:cubicBezTo>
                <a:lnTo>
                  <a:pt x="7169" y="231"/>
                </a:lnTo>
                <a:cubicBezTo>
                  <a:pt x="7087" y="81"/>
                  <a:pt x="6934" y="1"/>
                  <a:pt x="6778" y="1"/>
                </a:cubicBezTo>
                <a:cubicBezTo>
                  <a:pt x="6663" y="1"/>
                  <a:pt x="6546" y="45"/>
                  <a:pt x="6454" y="136"/>
                </a:cubicBezTo>
                <a:cubicBezTo>
                  <a:pt x="5883" y="826"/>
                  <a:pt x="5240" y="1469"/>
                  <a:pt x="4549" y="2065"/>
                </a:cubicBezTo>
                <a:cubicBezTo>
                  <a:pt x="3859" y="1469"/>
                  <a:pt x="3216" y="826"/>
                  <a:pt x="2644" y="136"/>
                </a:cubicBezTo>
                <a:cubicBezTo>
                  <a:pt x="2553" y="45"/>
                  <a:pt x="2436"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1" name="Google Shape;1671;p111"/>
          <p:cNvGrpSpPr/>
          <p:nvPr/>
        </p:nvGrpSpPr>
        <p:grpSpPr>
          <a:xfrm>
            <a:off x="7964321" y="2199840"/>
            <a:ext cx="257124" cy="319949"/>
            <a:chOff x="6322125" y="2796175"/>
            <a:chExt cx="210775" cy="262275"/>
          </a:xfrm>
        </p:grpSpPr>
        <p:sp>
          <p:nvSpPr>
            <p:cNvPr id="1672" name="Google Shape;1672;p111"/>
            <p:cNvSpPr/>
            <p:nvPr/>
          </p:nvSpPr>
          <p:spPr>
            <a:xfrm>
              <a:off x="6322125" y="2888775"/>
              <a:ext cx="210775" cy="169675"/>
            </a:xfrm>
            <a:custGeom>
              <a:avLst/>
              <a:gdLst/>
              <a:ahLst/>
              <a:cxnLst/>
              <a:rect l="l" t="t" r="r" b="b"/>
              <a:pathLst>
                <a:path w="8431" h="6787" extrusionOk="0">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11"/>
            <p:cNvSpPr/>
            <p:nvPr/>
          </p:nvSpPr>
          <p:spPr>
            <a:xfrm>
              <a:off x="6361400" y="2796175"/>
              <a:ext cx="47675" cy="91525"/>
            </a:xfrm>
            <a:custGeom>
              <a:avLst/>
              <a:gdLst/>
              <a:ahLst/>
              <a:cxnLst/>
              <a:rect l="l" t="t" r="r" b="b"/>
              <a:pathLst>
                <a:path w="1907" h="3661" extrusionOk="0">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111"/>
          <p:cNvGrpSpPr/>
          <p:nvPr/>
        </p:nvGrpSpPr>
        <p:grpSpPr>
          <a:xfrm>
            <a:off x="5828307" y="2216858"/>
            <a:ext cx="236081" cy="295490"/>
            <a:chOff x="4571150" y="2810125"/>
            <a:chExt cx="193525" cy="242225"/>
          </a:xfrm>
        </p:grpSpPr>
        <p:sp>
          <p:nvSpPr>
            <p:cNvPr id="1675" name="Google Shape;1675;p111"/>
            <p:cNvSpPr/>
            <p:nvPr/>
          </p:nvSpPr>
          <p:spPr>
            <a:xfrm>
              <a:off x="4571150" y="2832775"/>
              <a:ext cx="78625" cy="219575"/>
            </a:xfrm>
            <a:custGeom>
              <a:avLst/>
              <a:gdLst/>
              <a:ahLst/>
              <a:cxnLst/>
              <a:rect l="l" t="t" r="r" b="b"/>
              <a:pathLst>
                <a:path w="3145" h="8783" extrusionOk="0">
                  <a:moveTo>
                    <a:pt x="3144" y="1"/>
                  </a:moveTo>
                  <a:lnTo>
                    <a:pt x="3144" y="1"/>
                  </a:lnTo>
                  <a:cubicBezTo>
                    <a:pt x="2414" y="80"/>
                    <a:pt x="1701" y="126"/>
                    <a:pt x="976" y="126"/>
                  </a:cubicBezTo>
                  <a:cubicBezTo>
                    <a:pt x="826" y="126"/>
                    <a:pt x="676" y="124"/>
                    <a:pt x="525" y="120"/>
                  </a:cubicBezTo>
                  <a:cubicBezTo>
                    <a:pt x="310" y="120"/>
                    <a:pt x="144" y="263"/>
                    <a:pt x="96" y="453"/>
                  </a:cubicBezTo>
                  <a:cubicBezTo>
                    <a:pt x="25" y="548"/>
                    <a:pt x="1" y="644"/>
                    <a:pt x="1" y="763"/>
                  </a:cubicBezTo>
                  <a:cubicBezTo>
                    <a:pt x="263" y="3406"/>
                    <a:pt x="1977" y="5669"/>
                    <a:pt x="2049" y="8336"/>
                  </a:cubicBezTo>
                  <a:cubicBezTo>
                    <a:pt x="2049" y="8633"/>
                    <a:pt x="2281" y="8782"/>
                    <a:pt x="2510" y="8782"/>
                  </a:cubicBezTo>
                  <a:cubicBezTo>
                    <a:pt x="2739" y="8782"/>
                    <a:pt x="2966" y="8633"/>
                    <a:pt x="2954" y="8336"/>
                  </a:cubicBezTo>
                  <a:cubicBezTo>
                    <a:pt x="2906" y="7431"/>
                    <a:pt x="2739" y="6526"/>
                    <a:pt x="2430" y="5669"/>
                  </a:cubicBezTo>
                  <a:cubicBezTo>
                    <a:pt x="2382" y="5597"/>
                    <a:pt x="2382" y="5549"/>
                    <a:pt x="2358" y="5502"/>
                  </a:cubicBezTo>
                  <a:cubicBezTo>
                    <a:pt x="2239" y="5168"/>
                    <a:pt x="2144" y="4859"/>
                    <a:pt x="2025" y="4549"/>
                  </a:cubicBezTo>
                  <a:lnTo>
                    <a:pt x="2478" y="4525"/>
                  </a:lnTo>
                  <a:lnTo>
                    <a:pt x="2620" y="3620"/>
                  </a:lnTo>
                  <a:cubicBezTo>
                    <a:pt x="2287" y="3620"/>
                    <a:pt x="1977" y="3644"/>
                    <a:pt x="1668" y="3644"/>
                  </a:cubicBezTo>
                  <a:cubicBezTo>
                    <a:pt x="1334" y="2811"/>
                    <a:pt x="1096" y="1930"/>
                    <a:pt x="953" y="1049"/>
                  </a:cubicBezTo>
                  <a:cubicBezTo>
                    <a:pt x="1644" y="1049"/>
                    <a:pt x="2335" y="1001"/>
                    <a:pt x="3001" y="929"/>
                  </a:cubicBezTo>
                  <a:cubicBezTo>
                    <a:pt x="3049" y="644"/>
                    <a:pt x="3097" y="310"/>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11"/>
            <p:cNvSpPr/>
            <p:nvPr/>
          </p:nvSpPr>
          <p:spPr>
            <a:xfrm>
              <a:off x="4656300" y="2810125"/>
              <a:ext cx="108375" cy="134000"/>
            </a:xfrm>
            <a:custGeom>
              <a:avLst/>
              <a:gdLst/>
              <a:ahLst/>
              <a:cxnLst/>
              <a:rect l="l" t="t" r="r" b="b"/>
              <a:pathLst>
                <a:path w="4335" h="5360" extrusionOk="0">
                  <a:moveTo>
                    <a:pt x="2832" y="1"/>
                  </a:moveTo>
                  <a:cubicBezTo>
                    <a:pt x="2759" y="1"/>
                    <a:pt x="2686" y="16"/>
                    <a:pt x="2620" y="49"/>
                  </a:cubicBezTo>
                  <a:cubicBezTo>
                    <a:pt x="2001" y="359"/>
                    <a:pt x="1358" y="597"/>
                    <a:pt x="691" y="740"/>
                  </a:cubicBezTo>
                  <a:cubicBezTo>
                    <a:pt x="643" y="1073"/>
                    <a:pt x="596" y="1383"/>
                    <a:pt x="548" y="1716"/>
                  </a:cubicBezTo>
                  <a:cubicBezTo>
                    <a:pt x="1024" y="1621"/>
                    <a:pt x="1524" y="1502"/>
                    <a:pt x="1977" y="1335"/>
                  </a:cubicBezTo>
                  <a:lnTo>
                    <a:pt x="1977" y="1335"/>
                  </a:lnTo>
                  <a:cubicBezTo>
                    <a:pt x="1786" y="1764"/>
                    <a:pt x="1548" y="2193"/>
                    <a:pt x="1286" y="2621"/>
                  </a:cubicBezTo>
                  <a:cubicBezTo>
                    <a:pt x="1120" y="2883"/>
                    <a:pt x="1262" y="3217"/>
                    <a:pt x="1548" y="3288"/>
                  </a:cubicBezTo>
                  <a:cubicBezTo>
                    <a:pt x="1727" y="3324"/>
                    <a:pt x="1905" y="3342"/>
                    <a:pt x="2081" y="3342"/>
                  </a:cubicBezTo>
                  <a:cubicBezTo>
                    <a:pt x="2257" y="3342"/>
                    <a:pt x="2429" y="3324"/>
                    <a:pt x="2596" y="3288"/>
                  </a:cubicBezTo>
                  <a:lnTo>
                    <a:pt x="2596" y="3288"/>
                  </a:lnTo>
                  <a:cubicBezTo>
                    <a:pt x="1929" y="3931"/>
                    <a:pt x="1072" y="4336"/>
                    <a:pt x="143" y="4407"/>
                  </a:cubicBezTo>
                  <a:cubicBezTo>
                    <a:pt x="96" y="4741"/>
                    <a:pt x="48" y="5050"/>
                    <a:pt x="0" y="5360"/>
                  </a:cubicBezTo>
                  <a:cubicBezTo>
                    <a:pt x="1667" y="5146"/>
                    <a:pt x="3215" y="4550"/>
                    <a:pt x="3977" y="2907"/>
                  </a:cubicBezTo>
                  <a:cubicBezTo>
                    <a:pt x="4335" y="2645"/>
                    <a:pt x="4144" y="2097"/>
                    <a:pt x="3715" y="2074"/>
                  </a:cubicBezTo>
                  <a:lnTo>
                    <a:pt x="3644" y="2074"/>
                  </a:lnTo>
                  <a:cubicBezTo>
                    <a:pt x="3549" y="2074"/>
                    <a:pt x="3477" y="2097"/>
                    <a:pt x="3406" y="2169"/>
                  </a:cubicBezTo>
                  <a:cubicBezTo>
                    <a:pt x="3096" y="2264"/>
                    <a:pt x="2787" y="2336"/>
                    <a:pt x="2477" y="2407"/>
                  </a:cubicBezTo>
                  <a:cubicBezTo>
                    <a:pt x="2787" y="1812"/>
                    <a:pt x="3072" y="1192"/>
                    <a:pt x="3287" y="573"/>
                  </a:cubicBezTo>
                  <a:cubicBezTo>
                    <a:pt x="3420" y="249"/>
                    <a:pt x="3126" y="1"/>
                    <a:pt x="2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7" name="Google Shape;1677;p111"/>
          <p:cNvSpPr/>
          <p:nvPr/>
        </p:nvSpPr>
        <p:spPr>
          <a:xfrm>
            <a:off x="3676386" y="2204468"/>
            <a:ext cx="294179" cy="290580"/>
          </a:xfrm>
          <a:custGeom>
            <a:avLst/>
            <a:gdLst/>
            <a:ahLst/>
            <a:cxnLst/>
            <a:rect l="l" t="t" r="r" b="b"/>
            <a:pathLst>
              <a:path w="9646" h="9528" extrusionOk="0">
                <a:moveTo>
                  <a:pt x="4848" y="970"/>
                </a:moveTo>
                <a:cubicBezTo>
                  <a:pt x="6004" y="970"/>
                  <a:pt x="7163" y="1068"/>
                  <a:pt x="8312" y="1100"/>
                </a:cubicBezTo>
                <a:cubicBezTo>
                  <a:pt x="8859" y="1958"/>
                  <a:pt x="7002" y="2434"/>
                  <a:pt x="6383" y="2505"/>
                </a:cubicBezTo>
                <a:cubicBezTo>
                  <a:pt x="5855" y="2553"/>
                  <a:pt x="5323" y="2578"/>
                  <a:pt x="4790" y="2578"/>
                </a:cubicBezTo>
                <a:cubicBezTo>
                  <a:pt x="4002" y="2578"/>
                  <a:pt x="3211" y="2524"/>
                  <a:pt x="2430" y="2410"/>
                </a:cubicBezTo>
                <a:cubicBezTo>
                  <a:pt x="2168" y="2363"/>
                  <a:pt x="786" y="2315"/>
                  <a:pt x="1144" y="1839"/>
                </a:cubicBezTo>
                <a:cubicBezTo>
                  <a:pt x="1620" y="1243"/>
                  <a:pt x="2525" y="1148"/>
                  <a:pt x="3215" y="1053"/>
                </a:cubicBezTo>
                <a:cubicBezTo>
                  <a:pt x="3758" y="992"/>
                  <a:pt x="4302" y="970"/>
                  <a:pt x="4848" y="970"/>
                </a:cubicBezTo>
                <a:close/>
                <a:moveTo>
                  <a:pt x="8478" y="2744"/>
                </a:moveTo>
                <a:lnTo>
                  <a:pt x="8478" y="3768"/>
                </a:lnTo>
                <a:cubicBezTo>
                  <a:pt x="7410" y="4465"/>
                  <a:pt x="6225" y="4732"/>
                  <a:pt x="5016" y="4732"/>
                </a:cubicBezTo>
                <a:cubicBezTo>
                  <a:pt x="3665" y="4732"/>
                  <a:pt x="2283" y="4398"/>
                  <a:pt x="1001" y="3958"/>
                </a:cubicBezTo>
                <a:cubicBezTo>
                  <a:pt x="1001" y="3649"/>
                  <a:pt x="977" y="3363"/>
                  <a:pt x="953" y="3053"/>
                </a:cubicBezTo>
                <a:lnTo>
                  <a:pt x="953" y="3029"/>
                </a:lnTo>
                <a:cubicBezTo>
                  <a:pt x="1239" y="3125"/>
                  <a:pt x="1548" y="3196"/>
                  <a:pt x="1834" y="3244"/>
                </a:cubicBezTo>
                <a:cubicBezTo>
                  <a:pt x="2836" y="3404"/>
                  <a:pt x="3951" y="3549"/>
                  <a:pt x="5043" y="3549"/>
                </a:cubicBezTo>
                <a:cubicBezTo>
                  <a:pt x="5898" y="3549"/>
                  <a:pt x="6739" y="3460"/>
                  <a:pt x="7502" y="3220"/>
                </a:cubicBezTo>
                <a:cubicBezTo>
                  <a:pt x="7835" y="3101"/>
                  <a:pt x="8169" y="2934"/>
                  <a:pt x="8478" y="2744"/>
                </a:cubicBezTo>
                <a:close/>
                <a:moveTo>
                  <a:pt x="8478" y="4839"/>
                </a:moveTo>
                <a:lnTo>
                  <a:pt x="8478" y="5101"/>
                </a:lnTo>
                <a:lnTo>
                  <a:pt x="8478" y="5982"/>
                </a:lnTo>
                <a:cubicBezTo>
                  <a:pt x="7341" y="6485"/>
                  <a:pt x="6065" y="6753"/>
                  <a:pt x="4793" y="6753"/>
                </a:cubicBezTo>
                <a:cubicBezTo>
                  <a:pt x="3535" y="6753"/>
                  <a:pt x="2280" y="6491"/>
                  <a:pt x="1167" y="5935"/>
                </a:cubicBezTo>
                <a:cubicBezTo>
                  <a:pt x="1167" y="5628"/>
                  <a:pt x="1144" y="5297"/>
                  <a:pt x="1097" y="4966"/>
                </a:cubicBezTo>
                <a:lnTo>
                  <a:pt x="1097" y="4966"/>
                </a:lnTo>
                <a:cubicBezTo>
                  <a:pt x="2361" y="5373"/>
                  <a:pt x="3702" y="5651"/>
                  <a:pt x="5016" y="5651"/>
                </a:cubicBezTo>
                <a:cubicBezTo>
                  <a:pt x="6220" y="5651"/>
                  <a:pt x="7400" y="5418"/>
                  <a:pt x="8478" y="4839"/>
                </a:cubicBezTo>
                <a:close/>
                <a:moveTo>
                  <a:pt x="8502" y="6959"/>
                </a:moveTo>
                <a:lnTo>
                  <a:pt x="8502" y="7768"/>
                </a:lnTo>
                <a:lnTo>
                  <a:pt x="8621" y="7816"/>
                </a:lnTo>
                <a:cubicBezTo>
                  <a:pt x="8478" y="7840"/>
                  <a:pt x="8336" y="7887"/>
                  <a:pt x="8217" y="7959"/>
                </a:cubicBezTo>
                <a:lnTo>
                  <a:pt x="8193" y="7935"/>
                </a:lnTo>
                <a:cubicBezTo>
                  <a:pt x="7128" y="8370"/>
                  <a:pt x="5997" y="8585"/>
                  <a:pt x="4866" y="8585"/>
                </a:cubicBezTo>
                <a:cubicBezTo>
                  <a:pt x="3645" y="8585"/>
                  <a:pt x="2424" y="8334"/>
                  <a:pt x="1286" y="7840"/>
                </a:cubicBezTo>
                <a:cubicBezTo>
                  <a:pt x="1286" y="7554"/>
                  <a:pt x="1263" y="7268"/>
                  <a:pt x="1263" y="6983"/>
                </a:cubicBezTo>
                <a:lnTo>
                  <a:pt x="1263" y="6983"/>
                </a:lnTo>
                <a:cubicBezTo>
                  <a:pt x="2415" y="7441"/>
                  <a:pt x="3625" y="7667"/>
                  <a:pt x="4835" y="7667"/>
                </a:cubicBezTo>
                <a:cubicBezTo>
                  <a:pt x="6077" y="7667"/>
                  <a:pt x="7320" y="7429"/>
                  <a:pt x="8502" y="6959"/>
                </a:cubicBezTo>
                <a:close/>
                <a:moveTo>
                  <a:pt x="4591" y="1"/>
                </a:moveTo>
                <a:cubicBezTo>
                  <a:pt x="3387" y="1"/>
                  <a:pt x="2209" y="139"/>
                  <a:pt x="1191" y="648"/>
                </a:cubicBezTo>
                <a:cubicBezTo>
                  <a:pt x="715" y="910"/>
                  <a:pt x="191" y="1386"/>
                  <a:pt x="120" y="1934"/>
                </a:cubicBezTo>
                <a:cubicBezTo>
                  <a:pt x="48" y="2029"/>
                  <a:pt x="24" y="2124"/>
                  <a:pt x="24" y="2220"/>
                </a:cubicBezTo>
                <a:cubicBezTo>
                  <a:pt x="1" y="4196"/>
                  <a:pt x="358" y="6149"/>
                  <a:pt x="382" y="8126"/>
                </a:cubicBezTo>
                <a:cubicBezTo>
                  <a:pt x="382" y="8221"/>
                  <a:pt x="405" y="8292"/>
                  <a:pt x="453" y="8364"/>
                </a:cubicBezTo>
                <a:cubicBezTo>
                  <a:pt x="501" y="8459"/>
                  <a:pt x="572" y="8530"/>
                  <a:pt x="667" y="8578"/>
                </a:cubicBezTo>
                <a:cubicBezTo>
                  <a:pt x="1995" y="9210"/>
                  <a:pt x="3427" y="9527"/>
                  <a:pt x="4862" y="9527"/>
                </a:cubicBezTo>
                <a:cubicBezTo>
                  <a:pt x="6078" y="9527"/>
                  <a:pt x="7296" y="9299"/>
                  <a:pt x="8455" y="8840"/>
                </a:cubicBezTo>
                <a:cubicBezTo>
                  <a:pt x="8764" y="8745"/>
                  <a:pt x="9193" y="8673"/>
                  <a:pt x="9383" y="8364"/>
                </a:cubicBezTo>
                <a:cubicBezTo>
                  <a:pt x="9645" y="7911"/>
                  <a:pt x="9455" y="6959"/>
                  <a:pt x="9431" y="6435"/>
                </a:cubicBezTo>
                <a:cubicBezTo>
                  <a:pt x="9455" y="6363"/>
                  <a:pt x="9455" y="6292"/>
                  <a:pt x="9431" y="6220"/>
                </a:cubicBezTo>
                <a:cubicBezTo>
                  <a:pt x="9431" y="4649"/>
                  <a:pt x="9407" y="3077"/>
                  <a:pt x="9407" y="1505"/>
                </a:cubicBezTo>
                <a:cubicBezTo>
                  <a:pt x="9407" y="1434"/>
                  <a:pt x="9383" y="1362"/>
                  <a:pt x="9360" y="1315"/>
                </a:cubicBezTo>
                <a:cubicBezTo>
                  <a:pt x="9336" y="934"/>
                  <a:pt x="9169" y="576"/>
                  <a:pt x="8883" y="315"/>
                </a:cubicBezTo>
                <a:cubicBezTo>
                  <a:pt x="8809" y="240"/>
                  <a:pt x="8706" y="180"/>
                  <a:pt x="8596" y="180"/>
                </a:cubicBezTo>
                <a:cubicBezTo>
                  <a:pt x="8565" y="180"/>
                  <a:pt x="8534" y="185"/>
                  <a:pt x="8502" y="195"/>
                </a:cubicBezTo>
                <a:cubicBezTo>
                  <a:pt x="7289" y="170"/>
                  <a:pt x="5924" y="1"/>
                  <a:pt x="4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111"/>
          <p:cNvGrpSpPr/>
          <p:nvPr/>
        </p:nvGrpSpPr>
        <p:grpSpPr>
          <a:xfrm>
            <a:off x="5120917" y="2209203"/>
            <a:ext cx="232452" cy="313789"/>
            <a:chOff x="3991275" y="2803850"/>
            <a:chExt cx="190550" cy="257225"/>
          </a:xfrm>
        </p:grpSpPr>
        <p:sp>
          <p:nvSpPr>
            <p:cNvPr id="1679" name="Google Shape;1679;p111"/>
            <p:cNvSpPr/>
            <p:nvPr/>
          </p:nvSpPr>
          <p:spPr>
            <a:xfrm>
              <a:off x="4038300" y="2846475"/>
              <a:ext cx="85775" cy="182500"/>
            </a:xfrm>
            <a:custGeom>
              <a:avLst/>
              <a:gdLst/>
              <a:ahLst/>
              <a:cxnLst/>
              <a:rect l="l" t="t" r="r" b="b"/>
              <a:pathLst>
                <a:path w="3431" h="7300" extrusionOk="0">
                  <a:moveTo>
                    <a:pt x="1343" y="0"/>
                  </a:moveTo>
                  <a:cubicBezTo>
                    <a:pt x="1126" y="0"/>
                    <a:pt x="906" y="143"/>
                    <a:pt x="882" y="429"/>
                  </a:cubicBezTo>
                  <a:cubicBezTo>
                    <a:pt x="882" y="643"/>
                    <a:pt x="882" y="858"/>
                    <a:pt x="906" y="1048"/>
                  </a:cubicBezTo>
                  <a:cubicBezTo>
                    <a:pt x="715" y="1167"/>
                    <a:pt x="572" y="1310"/>
                    <a:pt x="453" y="1501"/>
                  </a:cubicBezTo>
                  <a:cubicBezTo>
                    <a:pt x="215" y="1929"/>
                    <a:pt x="1" y="2715"/>
                    <a:pt x="287" y="3168"/>
                  </a:cubicBezTo>
                  <a:cubicBezTo>
                    <a:pt x="572" y="3715"/>
                    <a:pt x="1215" y="3668"/>
                    <a:pt x="1763" y="3692"/>
                  </a:cubicBezTo>
                  <a:cubicBezTo>
                    <a:pt x="2311" y="3715"/>
                    <a:pt x="2335" y="4216"/>
                    <a:pt x="2358" y="4620"/>
                  </a:cubicBezTo>
                  <a:cubicBezTo>
                    <a:pt x="2382" y="4835"/>
                    <a:pt x="2335" y="5049"/>
                    <a:pt x="2263" y="5263"/>
                  </a:cubicBezTo>
                  <a:cubicBezTo>
                    <a:pt x="2203" y="5402"/>
                    <a:pt x="2115" y="5458"/>
                    <a:pt x="2020" y="5458"/>
                  </a:cubicBezTo>
                  <a:cubicBezTo>
                    <a:pt x="1741" y="5458"/>
                    <a:pt x="1401" y="4970"/>
                    <a:pt x="1525" y="4668"/>
                  </a:cubicBezTo>
                  <a:cubicBezTo>
                    <a:pt x="1654" y="4337"/>
                    <a:pt x="1384" y="4119"/>
                    <a:pt x="1098" y="4119"/>
                  </a:cubicBezTo>
                  <a:cubicBezTo>
                    <a:pt x="909" y="4119"/>
                    <a:pt x="714" y="4213"/>
                    <a:pt x="620" y="4430"/>
                  </a:cubicBezTo>
                  <a:cubicBezTo>
                    <a:pt x="287" y="5240"/>
                    <a:pt x="858" y="5930"/>
                    <a:pt x="1573" y="6264"/>
                  </a:cubicBezTo>
                  <a:lnTo>
                    <a:pt x="1573" y="6835"/>
                  </a:lnTo>
                  <a:cubicBezTo>
                    <a:pt x="1573" y="7145"/>
                    <a:pt x="1805" y="7300"/>
                    <a:pt x="2037" y="7300"/>
                  </a:cubicBezTo>
                  <a:cubicBezTo>
                    <a:pt x="2269" y="7300"/>
                    <a:pt x="2501" y="7145"/>
                    <a:pt x="2501" y="6835"/>
                  </a:cubicBezTo>
                  <a:lnTo>
                    <a:pt x="2501" y="6264"/>
                  </a:lnTo>
                  <a:cubicBezTo>
                    <a:pt x="2882" y="6002"/>
                    <a:pt x="3168" y="5597"/>
                    <a:pt x="3240" y="5121"/>
                  </a:cubicBezTo>
                  <a:cubicBezTo>
                    <a:pt x="3430" y="4335"/>
                    <a:pt x="3168" y="3501"/>
                    <a:pt x="2525" y="2977"/>
                  </a:cubicBezTo>
                  <a:cubicBezTo>
                    <a:pt x="2287" y="2779"/>
                    <a:pt x="1900" y="2762"/>
                    <a:pt x="1571" y="2762"/>
                  </a:cubicBezTo>
                  <a:cubicBezTo>
                    <a:pt x="1505" y="2762"/>
                    <a:pt x="1442" y="2763"/>
                    <a:pt x="1382" y="2763"/>
                  </a:cubicBezTo>
                  <a:cubicBezTo>
                    <a:pt x="977" y="2763"/>
                    <a:pt x="1096" y="2549"/>
                    <a:pt x="1168" y="2215"/>
                  </a:cubicBezTo>
                  <a:cubicBezTo>
                    <a:pt x="1250" y="1855"/>
                    <a:pt x="1523" y="1799"/>
                    <a:pt x="1817" y="1799"/>
                  </a:cubicBezTo>
                  <a:cubicBezTo>
                    <a:pt x="1951" y="1799"/>
                    <a:pt x="2089" y="1810"/>
                    <a:pt x="2216" y="1810"/>
                  </a:cubicBezTo>
                  <a:cubicBezTo>
                    <a:pt x="2223" y="1811"/>
                    <a:pt x="2231" y="1811"/>
                    <a:pt x="2238" y="1811"/>
                  </a:cubicBezTo>
                  <a:cubicBezTo>
                    <a:pt x="2811" y="1811"/>
                    <a:pt x="2803" y="905"/>
                    <a:pt x="2216" y="882"/>
                  </a:cubicBezTo>
                  <a:lnTo>
                    <a:pt x="1811" y="882"/>
                  </a:lnTo>
                  <a:cubicBezTo>
                    <a:pt x="1811" y="739"/>
                    <a:pt x="1787" y="596"/>
                    <a:pt x="1787" y="429"/>
                  </a:cubicBezTo>
                  <a:cubicBezTo>
                    <a:pt x="1775" y="143"/>
                    <a:pt x="1561"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1"/>
            <p:cNvSpPr/>
            <p:nvPr/>
          </p:nvSpPr>
          <p:spPr>
            <a:xfrm>
              <a:off x="3991275" y="2803850"/>
              <a:ext cx="190550" cy="257225"/>
            </a:xfrm>
            <a:custGeom>
              <a:avLst/>
              <a:gdLst/>
              <a:ahLst/>
              <a:cxnLst/>
              <a:rect l="l" t="t" r="r" b="b"/>
              <a:pathLst>
                <a:path w="7622" h="10289" extrusionOk="0">
                  <a:moveTo>
                    <a:pt x="4576" y="904"/>
                  </a:moveTo>
                  <a:cubicBezTo>
                    <a:pt x="5811" y="904"/>
                    <a:pt x="6272" y="2849"/>
                    <a:pt x="6430" y="3801"/>
                  </a:cubicBezTo>
                  <a:cubicBezTo>
                    <a:pt x="6692" y="5301"/>
                    <a:pt x="6550" y="7278"/>
                    <a:pt x="5573" y="8516"/>
                  </a:cubicBezTo>
                  <a:cubicBezTo>
                    <a:pt x="5173" y="9049"/>
                    <a:pt x="4546" y="9355"/>
                    <a:pt x="3883" y="9355"/>
                  </a:cubicBezTo>
                  <a:cubicBezTo>
                    <a:pt x="3835" y="9355"/>
                    <a:pt x="3787" y="9353"/>
                    <a:pt x="3739" y="9350"/>
                  </a:cubicBezTo>
                  <a:cubicBezTo>
                    <a:pt x="2501" y="9302"/>
                    <a:pt x="1644" y="8516"/>
                    <a:pt x="1287" y="7349"/>
                  </a:cubicBezTo>
                  <a:cubicBezTo>
                    <a:pt x="905" y="6111"/>
                    <a:pt x="1025" y="4682"/>
                    <a:pt x="1191" y="3396"/>
                  </a:cubicBezTo>
                  <a:cubicBezTo>
                    <a:pt x="1287" y="2634"/>
                    <a:pt x="1429" y="1896"/>
                    <a:pt x="2072" y="1420"/>
                  </a:cubicBezTo>
                  <a:cubicBezTo>
                    <a:pt x="2668" y="967"/>
                    <a:pt x="3525" y="920"/>
                    <a:pt x="4239" y="920"/>
                  </a:cubicBezTo>
                  <a:lnTo>
                    <a:pt x="4382" y="920"/>
                  </a:lnTo>
                  <a:cubicBezTo>
                    <a:pt x="4449" y="909"/>
                    <a:pt x="4513" y="904"/>
                    <a:pt x="4576" y="904"/>
                  </a:cubicBezTo>
                  <a:close/>
                  <a:moveTo>
                    <a:pt x="4526" y="0"/>
                  </a:moveTo>
                  <a:cubicBezTo>
                    <a:pt x="4441" y="0"/>
                    <a:pt x="4353" y="5"/>
                    <a:pt x="4263" y="15"/>
                  </a:cubicBezTo>
                  <a:cubicBezTo>
                    <a:pt x="4229" y="14"/>
                    <a:pt x="4195" y="14"/>
                    <a:pt x="4162" y="14"/>
                  </a:cubicBezTo>
                  <a:cubicBezTo>
                    <a:pt x="2486" y="14"/>
                    <a:pt x="943" y="597"/>
                    <a:pt x="429" y="2325"/>
                  </a:cubicBezTo>
                  <a:cubicBezTo>
                    <a:pt x="48" y="3920"/>
                    <a:pt x="1" y="5587"/>
                    <a:pt x="310" y="7183"/>
                  </a:cubicBezTo>
                  <a:cubicBezTo>
                    <a:pt x="501" y="8635"/>
                    <a:pt x="1548" y="9802"/>
                    <a:pt x="2954" y="10160"/>
                  </a:cubicBezTo>
                  <a:cubicBezTo>
                    <a:pt x="3246" y="10245"/>
                    <a:pt x="3548" y="10288"/>
                    <a:pt x="3848" y="10288"/>
                  </a:cubicBezTo>
                  <a:cubicBezTo>
                    <a:pt x="4549" y="10288"/>
                    <a:pt x="5244" y="10055"/>
                    <a:pt x="5811" y="9588"/>
                  </a:cubicBezTo>
                  <a:cubicBezTo>
                    <a:pt x="7454" y="8302"/>
                    <a:pt x="7621" y="5563"/>
                    <a:pt x="7359" y="3682"/>
                  </a:cubicBezTo>
                  <a:cubicBezTo>
                    <a:pt x="7109" y="2113"/>
                    <a:pt x="6337" y="0"/>
                    <a:pt x="4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111"/>
          <p:cNvGrpSpPr/>
          <p:nvPr/>
        </p:nvGrpSpPr>
        <p:grpSpPr>
          <a:xfrm>
            <a:off x="4392454" y="2204567"/>
            <a:ext cx="272404" cy="328763"/>
            <a:chOff x="3394125" y="2800050"/>
            <a:chExt cx="223300" cy="269500"/>
          </a:xfrm>
        </p:grpSpPr>
        <p:sp>
          <p:nvSpPr>
            <p:cNvPr id="1682" name="Google Shape;1682;p111"/>
            <p:cNvSpPr/>
            <p:nvPr/>
          </p:nvSpPr>
          <p:spPr>
            <a:xfrm>
              <a:off x="3394125" y="2800050"/>
              <a:ext cx="223300" cy="269500"/>
            </a:xfrm>
            <a:custGeom>
              <a:avLst/>
              <a:gdLst/>
              <a:ahLst/>
              <a:cxnLst/>
              <a:rect l="l" t="t" r="r" b="b"/>
              <a:pathLst>
                <a:path w="8932" h="10780" extrusionOk="0">
                  <a:moveTo>
                    <a:pt x="6890" y="923"/>
                  </a:moveTo>
                  <a:cubicBezTo>
                    <a:pt x="7120" y="923"/>
                    <a:pt x="7316" y="957"/>
                    <a:pt x="7383" y="1072"/>
                  </a:cubicBezTo>
                  <a:cubicBezTo>
                    <a:pt x="7812" y="1667"/>
                    <a:pt x="7693" y="2739"/>
                    <a:pt x="7693" y="3453"/>
                  </a:cubicBezTo>
                  <a:cubicBezTo>
                    <a:pt x="7669" y="4572"/>
                    <a:pt x="7574" y="5692"/>
                    <a:pt x="7645" y="6835"/>
                  </a:cubicBezTo>
                  <a:cubicBezTo>
                    <a:pt x="7716" y="7763"/>
                    <a:pt x="7907" y="8859"/>
                    <a:pt x="7669" y="9811"/>
                  </a:cubicBezTo>
                  <a:cubicBezTo>
                    <a:pt x="7665" y="9829"/>
                    <a:pt x="7611" y="9837"/>
                    <a:pt x="7520" y="9837"/>
                  </a:cubicBezTo>
                  <a:cubicBezTo>
                    <a:pt x="7008" y="9837"/>
                    <a:pt x="5340" y="9594"/>
                    <a:pt x="5097" y="9573"/>
                  </a:cubicBezTo>
                  <a:cubicBezTo>
                    <a:pt x="5002" y="9565"/>
                    <a:pt x="4905" y="9561"/>
                    <a:pt x="4807" y="9561"/>
                  </a:cubicBezTo>
                  <a:cubicBezTo>
                    <a:pt x="4140" y="9561"/>
                    <a:pt x="3412" y="9729"/>
                    <a:pt x="2722" y="9729"/>
                  </a:cubicBezTo>
                  <a:cubicBezTo>
                    <a:pt x="2346" y="9729"/>
                    <a:pt x="1981" y="9679"/>
                    <a:pt x="1644" y="9526"/>
                  </a:cubicBezTo>
                  <a:cubicBezTo>
                    <a:pt x="1144" y="9288"/>
                    <a:pt x="1406" y="7954"/>
                    <a:pt x="1453" y="7525"/>
                  </a:cubicBezTo>
                  <a:cubicBezTo>
                    <a:pt x="1501" y="6835"/>
                    <a:pt x="1501" y="6168"/>
                    <a:pt x="1477" y="5477"/>
                  </a:cubicBezTo>
                  <a:cubicBezTo>
                    <a:pt x="1453" y="4025"/>
                    <a:pt x="1429" y="2572"/>
                    <a:pt x="1406" y="1119"/>
                  </a:cubicBezTo>
                  <a:cubicBezTo>
                    <a:pt x="2930" y="1095"/>
                    <a:pt x="4430" y="1024"/>
                    <a:pt x="5954" y="1000"/>
                  </a:cubicBezTo>
                  <a:cubicBezTo>
                    <a:pt x="6126" y="1000"/>
                    <a:pt x="6546" y="923"/>
                    <a:pt x="6890" y="923"/>
                  </a:cubicBezTo>
                  <a:close/>
                  <a:moveTo>
                    <a:pt x="5932" y="1"/>
                  </a:moveTo>
                  <a:cubicBezTo>
                    <a:pt x="4276" y="1"/>
                    <a:pt x="2592" y="214"/>
                    <a:pt x="953" y="214"/>
                  </a:cubicBezTo>
                  <a:cubicBezTo>
                    <a:pt x="834" y="214"/>
                    <a:pt x="715" y="262"/>
                    <a:pt x="644" y="333"/>
                  </a:cubicBezTo>
                  <a:cubicBezTo>
                    <a:pt x="548" y="405"/>
                    <a:pt x="477" y="548"/>
                    <a:pt x="501" y="667"/>
                  </a:cubicBezTo>
                  <a:cubicBezTo>
                    <a:pt x="501" y="2667"/>
                    <a:pt x="548" y="4644"/>
                    <a:pt x="548" y="6620"/>
                  </a:cubicBezTo>
                  <a:cubicBezTo>
                    <a:pt x="548" y="7787"/>
                    <a:pt x="1" y="9549"/>
                    <a:pt x="1168" y="10312"/>
                  </a:cubicBezTo>
                  <a:cubicBezTo>
                    <a:pt x="1578" y="10576"/>
                    <a:pt x="2079" y="10655"/>
                    <a:pt x="2606" y="10655"/>
                  </a:cubicBezTo>
                  <a:cubicBezTo>
                    <a:pt x="3400" y="10655"/>
                    <a:pt x="4255" y="10475"/>
                    <a:pt x="4951" y="10475"/>
                  </a:cubicBezTo>
                  <a:cubicBezTo>
                    <a:pt x="5000" y="10475"/>
                    <a:pt x="5049" y="10476"/>
                    <a:pt x="5097" y="10478"/>
                  </a:cubicBezTo>
                  <a:cubicBezTo>
                    <a:pt x="5585" y="10494"/>
                    <a:pt x="6571" y="10780"/>
                    <a:pt x="7356" y="10780"/>
                  </a:cubicBezTo>
                  <a:cubicBezTo>
                    <a:pt x="7760" y="10780"/>
                    <a:pt x="8110" y="10705"/>
                    <a:pt x="8312" y="10478"/>
                  </a:cubicBezTo>
                  <a:cubicBezTo>
                    <a:pt x="8931" y="9740"/>
                    <a:pt x="8669" y="8264"/>
                    <a:pt x="8598" y="7406"/>
                  </a:cubicBezTo>
                  <a:cubicBezTo>
                    <a:pt x="8502" y="5858"/>
                    <a:pt x="8598" y="4358"/>
                    <a:pt x="8598" y="2810"/>
                  </a:cubicBezTo>
                  <a:cubicBezTo>
                    <a:pt x="8598" y="1738"/>
                    <a:pt x="8502" y="143"/>
                    <a:pt x="7169" y="48"/>
                  </a:cubicBezTo>
                  <a:cubicBezTo>
                    <a:pt x="6759" y="14"/>
                    <a:pt x="6347" y="1"/>
                    <a:pt x="5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1"/>
            <p:cNvSpPr/>
            <p:nvPr/>
          </p:nvSpPr>
          <p:spPr>
            <a:xfrm>
              <a:off x="3443550" y="2840975"/>
              <a:ext cx="128625" cy="173500"/>
            </a:xfrm>
            <a:custGeom>
              <a:avLst/>
              <a:gdLst/>
              <a:ahLst/>
              <a:cxnLst/>
              <a:rect l="l" t="t" r="r" b="b"/>
              <a:pathLst>
                <a:path w="5145" h="6940" extrusionOk="0">
                  <a:moveTo>
                    <a:pt x="3547" y="450"/>
                  </a:moveTo>
                  <a:cubicBezTo>
                    <a:pt x="3947" y="450"/>
                    <a:pt x="4446" y="480"/>
                    <a:pt x="4477" y="649"/>
                  </a:cubicBezTo>
                  <a:cubicBezTo>
                    <a:pt x="4525" y="1197"/>
                    <a:pt x="4525" y="1768"/>
                    <a:pt x="4525" y="2340"/>
                  </a:cubicBezTo>
                  <a:cubicBezTo>
                    <a:pt x="4501" y="3007"/>
                    <a:pt x="4501" y="3697"/>
                    <a:pt x="4549" y="4388"/>
                  </a:cubicBezTo>
                  <a:cubicBezTo>
                    <a:pt x="4642" y="5130"/>
                    <a:pt x="4960" y="6415"/>
                    <a:pt x="3876" y="6415"/>
                  </a:cubicBezTo>
                  <a:cubicBezTo>
                    <a:pt x="3847" y="6415"/>
                    <a:pt x="3818" y="6414"/>
                    <a:pt x="3787" y="6412"/>
                  </a:cubicBezTo>
                  <a:cubicBezTo>
                    <a:pt x="3646" y="6405"/>
                    <a:pt x="3508" y="6402"/>
                    <a:pt x="3372" y="6402"/>
                  </a:cubicBezTo>
                  <a:cubicBezTo>
                    <a:pt x="2941" y="6402"/>
                    <a:pt x="2527" y="6430"/>
                    <a:pt x="2110" y="6430"/>
                  </a:cubicBezTo>
                  <a:cubicBezTo>
                    <a:pt x="1808" y="6430"/>
                    <a:pt x="1504" y="6415"/>
                    <a:pt x="1191" y="6365"/>
                  </a:cubicBezTo>
                  <a:cubicBezTo>
                    <a:pt x="1161" y="6365"/>
                    <a:pt x="1115" y="6366"/>
                    <a:pt x="1062" y="6366"/>
                  </a:cubicBezTo>
                  <a:cubicBezTo>
                    <a:pt x="902" y="6366"/>
                    <a:pt x="679" y="6353"/>
                    <a:pt x="643" y="6245"/>
                  </a:cubicBezTo>
                  <a:cubicBezTo>
                    <a:pt x="524" y="5817"/>
                    <a:pt x="476" y="5388"/>
                    <a:pt x="500" y="4959"/>
                  </a:cubicBezTo>
                  <a:cubicBezTo>
                    <a:pt x="453" y="3483"/>
                    <a:pt x="691" y="2030"/>
                    <a:pt x="738" y="554"/>
                  </a:cubicBezTo>
                  <a:cubicBezTo>
                    <a:pt x="1501" y="530"/>
                    <a:pt x="2286" y="482"/>
                    <a:pt x="3072" y="459"/>
                  </a:cubicBezTo>
                  <a:cubicBezTo>
                    <a:pt x="3140" y="459"/>
                    <a:pt x="3328" y="450"/>
                    <a:pt x="3547" y="450"/>
                  </a:cubicBezTo>
                  <a:close/>
                  <a:moveTo>
                    <a:pt x="3230" y="1"/>
                  </a:moveTo>
                  <a:cubicBezTo>
                    <a:pt x="2320" y="1"/>
                    <a:pt x="1410" y="86"/>
                    <a:pt x="500" y="101"/>
                  </a:cubicBezTo>
                  <a:cubicBezTo>
                    <a:pt x="453" y="101"/>
                    <a:pt x="381" y="125"/>
                    <a:pt x="357" y="173"/>
                  </a:cubicBezTo>
                  <a:cubicBezTo>
                    <a:pt x="310" y="197"/>
                    <a:pt x="286" y="268"/>
                    <a:pt x="286" y="316"/>
                  </a:cubicBezTo>
                  <a:cubicBezTo>
                    <a:pt x="262" y="2030"/>
                    <a:pt x="0" y="3745"/>
                    <a:pt x="95" y="5460"/>
                  </a:cubicBezTo>
                  <a:cubicBezTo>
                    <a:pt x="95" y="5793"/>
                    <a:pt x="95" y="6484"/>
                    <a:pt x="405" y="6698"/>
                  </a:cubicBezTo>
                  <a:cubicBezTo>
                    <a:pt x="786" y="6936"/>
                    <a:pt x="1477" y="6888"/>
                    <a:pt x="1929" y="6936"/>
                  </a:cubicBezTo>
                  <a:cubicBezTo>
                    <a:pt x="1987" y="6939"/>
                    <a:pt x="2046" y="6940"/>
                    <a:pt x="2104" y="6940"/>
                  </a:cubicBezTo>
                  <a:cubicBezTo>
                    <a:pt x="2570" y="6940"/>
                    <a:pt x="3035" y="6865"/>
                    <a:pt x="3501" y="6865"/>
                  </a:cubicBezTo>
                  <a:cubicBezTo>
                    <a:pt x="3590" y="6871"/>
                    <a:pt x="3681" y="6874"/>
                    <a:pt x="3773" y="6874"/>
                  </a:cubicBezTo>
                  <a:cubicBezTo>
                    <a:pt x="4047" y="6874"/>
                    <a:pt x="4328" y="6847"/>
                    <a:pt x="4596" y="6793"/>
                  </a:cubicBezTo>
                  <a:cubicBezTo>
                    <a:pt x="5025" y="6650"/>
                    <a:pt x="5073" y="6126"/>
                    <a:pt x="5096" y="5745"/>
                  </a:cubicBezTo>
                  <a:cubicBezTo>
                    <a:pt x="5144" y="5079"/>
                    <a:pt x="4977" y="4388"/>
                    <a:pt x="4954" y="3697"/>
                  </a:cubicBezTo>
                  <a:cubicBezTo>
                    <a:pt x="4930" y="2578"/>
                    <a:pt x="5025" y="1459"/>
                    <a:pt x="4882" y="316"/>
                  </a:cubicBezTo>
                  <a:cubicBezTo>
                    <a:pt x="4882" y="220"/>
                    <a:pt x="4835" y="125"/>
                    <a:pt x="4715" y="101"/>
                  </a:cubicBezTo>
                  <a:cubicBezTo>
                    <a:pt x="4220" y="26"/>
                    <a:pt x="3725" y="1"/>
                    <a:pt x="3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111"/>
          <p:cNvSpPr/>
          <p:nvPr/>
        </p:nvSpPr>
        <p:spPr>
          <a:xfrm>
            <a:off x="3629175" y="2723696"/>
            <a:ext cx="341389" cy="341572"/>
          </a:xfrm>
          <a:custGeom>
            <a:avLst/>
            <a:gdLst/>
            <a:ahLst/>
            <a:cxnLst/>
            <a:rect l="l" t="t" r="r" b="b"/>
            <a:pathLst>
              <a:path w="11194" h="11200" extrusionOk="0">
                <a:moveTo>
                  <a:pt x="5879" y="1030"/>
                </a:moveTo>
                <a:cubicBezTo>
                  <a:pt x="6823" y="1030"/>
                  <a:pt x="7076" y="2007"/>
                  <a:pt x="7193" y="3008"/>
                </a:cubicBezTo>
                <a:cubicBezTo>
                  <a:pt x="6192" y="3008"/>
                  <a:pt x="5216" y="3032"/>
                  <a:pt x="4240" y="3079"/>
                </a:cubicBezTo>
                <a:cubicBezTo>
                  <a:pt x="4216" y="2817"/>
                  <a:pt x="4216" y="2555"/>
                  <a:pt x="4240" y="2293"/>
                </a:cubicBezTo>
                <a:cubicBezTo>
                  <a:pt x="4287" y="1388"/>
                  <a:pt x="4978" y="1079"/>
                  <a:pt x="5811" y="1031"/>
                </a:cubicBezTo>
                <a:cubicBezTo>
                  <a:pt x="5834" y="1030"/>
                  <a:pt x="5857" y="1030"/>
                  <a:pt x="5879" y="1030"/>
                </a:cubicBezTo>
                <a:close/>
                <a:moveTo>
                  <a:pt x="8645" y="4103"/>
                </a:moveTo>
                <a:cubicBezTo>
                  <a:pt x="9645" y="5770"/>
                  <a:pt x="10098" y="8056"/>
                  <a:pt x="10146" y="10009"/>
                </a:cubicBezTo>
                <a:cubicBezTo>
                  <a:pt x="9407" y="10009"/>
                  <a:pt x="8669" y="10008"/>
                  <a:pt x="7931" y="10008"/>
                </a:cubicBezTo>
                <a:cubicBezTo>
                  <a:pt x="5718" y="10008"/>
                  <a:pt x="3507" y="10021"/>
                  <a:pt x="1310" y="10128"/>
                </a:cubicBezTo>
                <a:cubicBezTo>
                  <a:pt x="1144" y="8128"/>
                  <a:pt x="1906" y="5961"/>
                  <a:pt x="2715" y="4151"/>
                </a:cubicBezTo>
                <a:lnTo>
                  <a:pt x="3311" y="4151"/>
                </a:lnTo>
                <a:cubicBezTo>
                  <a:pt x="3335" y="4341"/>
                  <a:pt x="3382" y="4532"/>
                  <a:pt x="3406" y="4722"/>
                </a:cubicBezTo>
                <a:cubicBezTo>
                  <a:pt x="3444" y="4987"/>
                  <a:pt x="3625" y="5102"/>
                  <a:pt x="3823" y="5102"/>
                </a:cubicBezTo>
                <a:cubicBezTo>
                  <a:pt x="4123" y="5102"/>
                  <a:pt x="4464" y="4838"/>
                  <a:pt x="4406" y="4437"/>
                </a:cubicBezTo>
                <a:cubicBezTo>
                  <a:pt x="4382" y="4341"/>
                  <a:pt x="4382" y="4246"/>
                  <a:pt x="4359" y="4151"/>
                </a:cubicBezTo>
                <a:cubicBezTo>
                  <a:pt x="5311" y="4151"/>
                  <a:pt x="6288" y="4127"/>
                  <a:pt x="7240" y="4103"/>
                </a:cubicBezTo>
                <a:cubicBezTo>
                  <a:pt x="7240" y="4318"/>
                  <a:pt x="7264" y="4508"/>
                  <a:pt x="7288" y="4651"/>
                </a:cubicBezTo>
                <a:cubicBezTo>
                  <a:pt x="7324" y="4984"/>
                  <a:pt x="7603" y="5151"/>
                  <a:pt x="7862" y="5151"/>
                </a:cubicBezTo>
                <a:cubicBezTo>
                  <a:pt x="8121" y="5151"/>
                  <a:pt x="8359" y="4984"/>
                  <a:pt x="8312" y="4651"/>
                </a:cubicBezTo>
                <a:cubicBezTo>
                  <a:pt x="8312" y="4484"/>
                  <a:pt x="8288" y="4294"/>
                  <a:pt x="8264" y="4103"/>
                </a:cubicBezTo>
                <a:close/>
                <a:moveTo>
                  <a:pt x="5785" y="1"/>
                </a:moveTo>
                <a:cubicBezTo>
                  <a:pt x="5717" y="1"/>
                  <a:pt x="5646" y="3"/>
                  <a:pt x="5573" y="7"/>
                </a:cubicBezTo>
                <a:cubicBezTo>
                  <a:pt x="3597" y="102"/>
                  <a:pt x="3192" y="1555"/>
                  <a:pt x="3239" y="3103"/>
                </a:cubicBezTo>
                <a:cubicBezTo>
                  <a:pt x="2930" y="3103"/>
                  <a:pt x="2668" y="3127"/>
                  <a:pt x="2382" y="3127"/>
                </a:cubicBezTo>
                <a:cubicBezTo>
                  <a:pt x="2366" y="3125"/>
                  <a:pt x="2349" y="3124"/>
                  <a:pt x="2333" y="3124"/>
                </a:cubicBezTo>
                <a:cubicBezTo>
                  <a:pt x="2159" y="3124"/>
                  <a:pt x="1995" y="3234"/>
                  <a:pt x="1930" y="3365"/>
                </a:cubicBezTo>
                <a:cubicBezTo>
                  <a:pt x="882" y="5651"/>
                  <a:pt x="1" y="8271"/>
                  <a:pt x="334" y="10819"/>
                </a:cubicBezTo>
                <a:cubicBezTo>
                  <a:pt x="382" y="11033"/>
                  <a:pt x="596" y="11200"/>
                  <a:pt x="834" y="11200"/>
                </a:cubicBezTo>
                <a:cubicBezTo>
                  <a:pt x="3390" y="11070"/>
                  <a:pt x="5932" y="11056"/>
                  <a:pt x="8482" y="11056"/>
                </a:cubicBezTo>
                <a:cubicBezTo>
                  <a:pt x="9210" y="11056"/>
                  <a:pt x="9939" y="11057"/>
                  <a:pt x="10669" y="11057"/>
                </a:cubicBezTo>
                <a:cubicBezTo>
                  <a:pt x="10812" y="11057"/>
                  <a:pt x="10979" y="10986"/>
                  <a:pt x="11074" y="10867"/>
                </a:cubicBezTo>
                <a:cubicBezTo>
                  <a:pt x="11146" y="10771"/>
                  <a:pt x="11193" y="10652"/>
                  <a:pt x="11193" y="10533"/>
                </a:cubicBezTo>
                <a:cubicBezTo>
                  <a:pt x="11193" y="8295"/>
                  <a:pt x="10717" y="6104"/>
                  <a:pt x="9812" y="4056"/>
                </a:cubicBezTo>
                <a:cubicBezTo>
                  <a:pt x="9383" y="3127"/>
                  <a:pt x="8979" y="3032"/>
                  <a:pt x="8169" y="3008"/>
                </a:cubicBezTo>
                <a:cubicBezTo>
                  <a:pt x="8008" y="1493"/>
                  <a:pt x="7604" y="1"/>
                  <a:pt x="5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111"/>
          <p:cNvGrpSpPr/>
          <p:nvPr/>
        </p:nvGrpSpPr>
        <p:grpSpPr>
          <a:xfrm>
            <a:off x="6477599" y="2236041"/>
            <a:ext cx="329038" cy="152975"/>
            <a:chOff x="5103400" y="2825850"/>
            <a:chExt cx="269725" cy="125400"/>
          </a:xfrm>
        </p:grpSpPr>
        <p:sp>
          <p:nvSpPr>
            <p:cNvPr id="1686" name="Google Shape;1686;p111"/>
            <p:cNvSpPr/>
            <p:nvPr/>
          </p:nvSpPr>
          <p:spPr>
            <a:xfrm>
              <a:off x="5103400" y="2825850"/>
              <a:ext cx="269725" cy="125400"/>
            </a:xfrm>
            <a:custGeom>
              <a:avLst/>
              <a:gdLst/>
              <a:ahLst/>
              <a:cxnLst/>
              <a:rect l="l" t="t" r="r" b="b"/>
              <a:pathLst>
                <a:path w="10789" h="5016" extrusionOk="0">
                  <a:moveTo>
                    <a:pt x="9860" y="1611"/>
                  </a:moveTo>
                  <a:lnTo>
                    <a:pt x="9860" y="3159"/>
                  </a:lnTo>
                  <a:lnTo>
                    <a:pt x="9527" y="3159"/>
                  </a:lnTo>
                  <a:cubicBezTo>
                    <a:pt x="9432" y="2635"/>
                    <a:pt x="9408" y="2111"/>
                    <a:pt x="9479" y="1611"/>
                  </a:cubicBezTo>
                  <a:close/>
                  <a:moveTo>
                    <a:pt x="5762" y="930"/>
                  </a:moveTo>
                  <a:cubicBezTo>
                    <a:pt x="6682" y="930"/>
                    <a:pt x="7603" y="936"/>
                    <a:pt x="8527" y="945"/>
                  </a:cubicBezTo>
                  <a:cubicBezTo>
                    <a:pt x="8169" y="1945"/>
                    <a:pt x="8217" y="3040"/>
                    <a:pt x="8646" y="3993"/>
                  </a:cubicBezTo>
                  <a:cubicBezTo>
                    <a:pt x="7854" y="4010"/>
                    <a:pt x="7059" y="4015"/>
                    <a:pt x="6263" y="4015"/>
                  </a:cubicBezTo>
                  <a:cubicBezTo>
                    <a:pt x="5393" y="4015"/>
                    <a:pt x="4521" y="4009"/>
                    <a:pt x="3652" y="4009"/>
                  </a:cubicBezTo>
                  <a:cubicBezTo>
                    <a:pt x="3164" y="4009"/>
                    <a:pt x="2677" y="4011"/>
                    <a:pt x="2192" y="4017"/>
                  </a:cubicBezTo>
                  <a:cubicBezTo>
                    <a:pt x="1859" y="4017"/>
                    <a:pt x="1501" y="4064"/>
                    <a:pt x="1144" y="4064"/>
                  </a:cubicBezTo>
                  <a:cubicBezTo>
                    <a:pt x="811" y="4064"/>
                    <a:pt x="977" y="3659"/>
                    <a:pt x="977" y="3350"/>
                  </a:cubicBezTo>
                  <a:cubicBezTo>
                    <a:pt x="1001" y="2564"/>
                    <a:pt x="1001" y="1778"/>
                    <a:pt x="977" y="992"/>
                  </a:cubicBezTo>
                  <a:cubicBezTo>
                    <a:pt x="2578" y="947"/>
                    <a:pt x="4169" y="930"/>
                    <a:pt x="5762" y="930"/>
                  </a:cubicBezTo>
                  <a:close/>
                  <a:moveTo>
                    <a:pt x="5217" y="1"/>
                  </a:moveTo>
                  <a:cubicBezTo>
                    <a:pt x="3645" y="1"/>
                    <a:pt x="2073" y="23"/>
                    <a:pt x="501" y="87"/>
                  </a:cubicBezTo>
                  <a:cubicBezTo>
                    <a:pt x="487" y="80"/>
                    <a:pt x="471" y="77"/>
                    <a:pt x="454" y="77"/>
                  </a:cubicBezTo>
                  <a:cubicBezTo>
                    <a:pt x="414" y="77"/>
                    <a:pt x="368" y="94"/>
                    <a:pt x="334" y="111"/>
                  </a:cubicBezTo>
                  <a:cubicBezTo>
                    <a:pt x="144" y="159"/>
                    <a:pt x="1" y="349"/>
                    <a:pt x="25" y="540"/>
                  </a:cubicBezTo>
                  <a:cubicBezTo>
                    <a:pt x="96" y="1611"/>
                    <a:pt x="25" y="2683"/>
                    <a:pt x="25" y="3755"/>
                  </a:cubicBezTo>
                  <a:cubicBezTo>
                    <a:pt x="25" y="4398"/>
                    <a:pt x="191" y="4898"/>
                    <a:pt x="954" y="4969"/>
                  </a:cubicBezTo>
                  <a:cubicBezTo>
                    <a:pt x="1302" y="5003"/>
                    <a:pt x="1657" y="5016"/>
                    <a:pt x="2015" y="5016"/>
                  </a:cubicBezTo>
                  <a:cubicBezTo>
                    <a:pt x="2903" y="5016"/>
                    <a:pt x="3810" y="4938"/>
                    <a:pt x="4692" y="4922"/>
                  </a:cubicBezTo>
                  <a:cubicBezTo>
                    <a:pt x="5030" y="4916"/>
                    <a:pt x="5368" y="4915"/>
                    <a:pt x="5707" y="4915"/>
                  </a:cubicBezTo>
                  <a:cubicBezTo>
                    <a:pt x="6633" y="4915"/>
                    <a:pt x="7563" y="4928"/>
                    <a:pt x="8489" y="4928"/>
                  </a:cubicBezTo>
                  <a:cubicBezTo>
                    <a:pt x="8828" y="4928"/>
                    <a:pt x="9166" y="4927"/>
                    <a:pt x="9503" y="4922"/>
                  </a:cubicBezTo>
                  <a:cubicBezTo>
                    <a:pt x="9908" y="4898"/>
                    <a:pt x="10098" y="4421"/>
                    <a:pt x="9836" y="4112"/>
                  </a:cubicBezTo>
                  <a:lnTo>
                    <a:pt x="9789" y="4088"/>
                  </a:lnTo>
                  <a:cubicBezTo>
                    <a:pt x="9955" y="4088"/>
                    <a:pt x="10122" y="4088"/>
                    <a:pt x="10289" y="4064"/>
                  </a:cubicBezTo>
                  <a:cubicBezTo>
                    <a:pt x="10551" y="4064"/>
                    <a:pt x="10741" y="3874"/>
                    <a:pt x="10741" y="3612"/>
                  </a:cubicBezTo>
                  <a:cubicBezTo>
                    <a:pt x="10789" y="2802"/>
                    <a:pt x="10789" y="2016"/>
                    <a:pt x="10765" y="1206"/>
                  </a:cubicBezTo>
                  <a:cubicBezTo>
                    <a:pt x="10765" y="992"/>
                    <a:pt x="10646" y="825"/>
                    <a:pt x="10432" y="754"/>
                  </a:cubicBezTo>
                  <a:cubicBezTo>
                    <a:pt x="10194" y="730"/>
                    <a:pt x="9932" y="706"/>
                    <a:pt x="9693" y="683"/>
                  </a:cubicBezTo>
                  <a:cubicBezTo>
                    <a:pt x="9836" y="397"/>
                    <a:pt x="9622" y="40"/>
                    <a:pt x="9289" y="40"/>
                  </a:cubicBezTo>
                  <a:cubicBezTo>
                    <a:pt x="7931" y="17"/>
                    <a:pt x="6574"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1"/>
            <p:cNvSpPr/>
            <p:nvPr/>
          </p:nvSpPr>
          <p:spPr>
            <a:xfrm>
              <a:off x="5137950" y="2857050"/>
              <a:ext cx="168500" cy="60900"/>
            </a:xfrm>
            <a:custGeom>
              <a:avLst/>
              <a:gdLst/>
              <a:ahLst/>
              <a:cxnLst/>
              <a:rect l="l" t="t" r="r" b="b"/>
              <a:pathLst>
                <a:path w="6740" h="2436" extrusionOk="0">
                  <a:moveTo>
                    <a:pt x="4564" y="476"/>
                  </a:moveTo>
                  <a:cubicBezTo>
                    <a:pt x="5102" y="476"/>
                    <a:pt x="5644" y="494"/>
                    <a:pt x="6192" y="530"/>
                  </a:cubicBezTo>
                  <a:lnTo>
                    <a:pt x="6263" y="2007"/>
                  </a:lnTo>
                  <a:cubicBezTo>
                    <a:pt x="4977" y="2007"/>
                    <a:pt x="3691" y="1996"/>
                    <a:pt x="2398" y="1996"/>
                  </a:cubicBezTo>
                  <a:cubicBezTo>
                    <a:pt x="1752" y="1996"/>
                    <a:pt x="1104" y="1999"/>
                    <a:pt x="453" y="2007"/>
                  </a:cubicBezTo>
                  <a:cubicBezTo>
                    <a:pt x="453" y="1506"/>
                    <a:pt x="477" y="1030"/>
                    <a:pt x="477" y="554"/>
                  </a:cubicBezTo>
                  <a:cubicBezTo>
                    <a:pt x="893" y="530"/>
                    <a:pt x="1304" y="524"/>
                    <a:pt x="1715" y="524"/>
                  </a:cubicBezTo>
                  <a:cubicBezTo>
                    <a:pt x="2126" y="524"/>
                    <a:pt x="2536" y="530"/>
                    <a:pt x="2953" y="530"/>
                  </a:cubicBezTo>
                  <a:cubicBezTo>
                    <a:pt x="3489" y="494"/>
                    <a:pt x="4025" y="476"/>
                    <a:pt x="4564" y="476"/>
                  </a:cubicBezTo>
                  <a:close/>
                  <a:moveTo>
                    <a:pt x="4668" y="0"/>
                  </a:moveTo>
                  <a:cubicBezTo>
                    <a:pt x="4090" y="0"/>
                    <a:pt x="3513" y="18"/>
                    <a:pt x="2929" y="54"/>
                  </a:cubicBezTo>
                  <a:cubicBezTo>
                    <a:pt x="2709" y="60"/>
                    <a:pt x="2487" y="61"/>
                    <a:pt x="2265" y="61"/>
                  </a:cubicBezTo>
                  <a:cubicBezTo>
                    <a:pt x="2042" y="61"/>
                    <a:pt x="1819" y="60"/>
                    <a:pt x="1596" y="60"/>
                  </a:cubicBezTo>
                  <a:cubicBezTo>
                    <a:pt x="1149" y="60"/>
                    <a:pt x="703" y="66"/>
                    <a:pt x="262" y="101"/>
                  </a:cubicBezTo>
                  <a:cubicBezTo>
                    <a:pt x="238" y="101"/>
                    <a:pt x="191" y="101"/>
                    <a:pt x="167" y="125"/>
                  </a:cubicBezTo>
                  <a:cubicBezTo>
                    <a:pt x="72" y="149"/>
                    <a:pt x="24" y="244"/>
                    <a:pt x="24" y="316"/>
                  </a:cubicBezTo>
                  <a:cubicBezTo>
                    <a:pt x="24" y="959"/>
                    <a:pt x="0" y="1578"/>
                    <a:pt x="0" y="2221"/>
                  </a:cubicBezTo>
                  <a:cubicBezTo>
                    <a:pt x="0" y="2340"/>
                    <a:pt x="95" y="2435"/>
                    <a:pt x="215" y="2435"/>
                  </a:cubicBezTo>
                  <a:cubicBezTo>
                    <a:pt x="913" y="2427"/>
                    <a:pt x="1612" y="2425"/>
                    <a:pt x="2310" y="2425"/>
                  </a:cubicBezTo>
                  <a:cubicBezTo>
                    <a:pt x="3707" y="2425"/>
                    <a:pt x="5104" y="2435"/>
                    <a:pt x="6502" y="2435"/>
                  </a:cubicBezTo>
                  <a:cubicBezTo>
                    <a:pt x="6621" y="2435"/>
                    <a:pt x="6740" y="2340"/>
                    <a:pt x="6740" y="2221"/>
                  </a:cubicBezTo>
                  <a:cubicBezTo>
                    <a:pt x="6692" y="1578"/>
                    <a:pt x="6668" y="935"/>
                    <a:pt x="6621" y="292"/>
                  </a:cubicBezTo>
                  <a:cubicBezTo>
                    <a:pt x="6621" y="149"/>
                    <a:pt x="6525" y="54"/>
                    <a:pt x="6406" y="54"/>
                  </a:cubicBezTo>
                  <a:cubicBezTo>
                    <a:pt x="5823" y="18"/>
                    <a:pt x="5245" y="0"/>
                    <a:pt x="4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11"/>
            <p:cNvSpPr/>
            <p:nvPr/>
          </p:nvSpPr>
          <p:spPr>
            <a:xfrm>
              <a:off x="5185175" y="2876350"/>
              <a:ext cx="75950" cy="24000"/>
            </a:xfrm>
            <a:custGeom>
              <a:avLst/>
              <a:gdLst/>
              <a:ahLst/>
              <a:cxnLst/>
              <a:rect l="l" t="t" r="r" b="b"/>
              <a:pathLst>
                <a:path w="3038" h="960" extrusionOk="0">
                  <a:moveTo>
                    <a:pt x="273" y="1"/>
                  </a:moveTo>
                  <a:cubicBezTo>
                    <a:pt x="29" y="1"/>
                    <a:pt x="0" y="385"/>
                    <a:pt x="255" y="449"/>
                  </a:cubicBezTo>
                  <a:cubicBezTo>
                    <a:pt x="659" y="592"/>
                    <a:pt x="1040" y="830"/>
                    <a:pt x="1445" y="949"/>
                  </a:cubicBezTo>
                  <a:cubicBezTo>
                    <a:pt x="1467" y="956"/>
                    <a:pt x="1489" y="959"/>
                    <a:pt x="1510" y="959"/>
                  </a:cubicBezTo>
                  <a:cubicBezTo>
                    <a:pt x="1628" y="959"/>
                    <a:pt x="1731" y="855"/>
                    <a:pt x="1731" y="734"/>
                  </a:cubicBezTo>
                  <a:cubicBezTo>
                    <a:pt x="1731" y="663"/>
                    <a:pt x="1755" y="615"/>
                    <a:pt x="1755" y="568"/>
                  </a:cubicBezTo>
                  <a:cubicBezTo>
                    <a:pt x="2064" y="663"/>
                    <a:pt x="2350" y="758"/>
                    <a:pt x="2660" y="853"/>
                  </a:cubicBezTo>
                  <a:cubicBezTo>
                    <a:pt x="2687" y="862"/>
                    <a:pt x="2712" y="867"/>
                    <a:pt x="2736" y="867"/>
                  </a:cubicBezTo>
                  <a:cubicBezTo>
                    <a:pt x="2964" y="867"/>
                    <a:pt x="3038" y="487"/>
                    <a:pt x="2779" y="401"/>
                  </a:cubicBezTo>
                  <a:cubicBezTo>
                    <a:pt x="2422" y="282"/>
                    <a:pt x="2064" y="210"/>
                    <a:pt x="1731" y="44"/>
                  </a:cubicBezTo>
                  <a:cubicBezTo>
                    <a:pt x="1693" y="29"/>
                    <a:pt x="1653" y="21"/>
                    <a:pt x="1614" y="21"/>
                  </a:cubicBezTo>
                  <a:cubicBezTo>
                    <a:pt x="1529" y="21"/>
                    <a:pt x="1446" y="58"/>
                    <a:pt x="1398" y="139"/>
                  </a:cubicBezTo>
                  <a:cubicBezTo>
                    <a:pt x="1374" y="234"/>
                    <a:pt x="1326" y="330"/>
                    <a:pt x="1326" y="425"/>
                  </a:cubicBezTo>
                  <a:cubicBezTo>
                    <a:pt x="993" y="282"/>
                    <a:pt x="707" y="115"/>
                    <a:pt x="374" y="20"/>
                  </a:cubicBezTo>
                  <a:cubicBezTo>
                    <a:pt x="337" y="7"/>
                    <a:pt x="30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111"/>
          <p:cNvSpPr/>
          <p:nvPr/>
        </p:nvSpPr>
        <p:spPr>
          <a:xfrm>
            <a:off x="2926138" y="2195898"/>
            <a:ext cx="344988" cy="327787"/>
          </a:xfrm>
          <a:custGeom>
            <a:avLst/>
            <a:gdLst/>
            <a:ahLst/>
            <a:cxnLst/>
            <a:rect l="l" t="t" r="r" b="b"/>
            <a:pathLst>
              <a:path w="11312" h="10748" extrusionOk="0">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111"/>
          <p:cNvGrpSpPr/>
          <p:nvPr/>
        </p:nvGrpSpPr>
        <p:grpSpPr>
          <a:xfrm>
            <a:off x="2284070" y="2186238"/>
            <a:ext cx="269476" cy="368501"/>
            <a:chOff x="1665800" y="2785025"/>
            <a:chExt cx="220900" cy="302075"/>
          </a:xfrm>
        </p:grpSpPr>
        <p:sp>
          <p:nvSpPr>
            <p:cNvPr id="1691" name="Google Shape;1691;p111"/>
            <p:cNvSpPr/>
            <p:nvPr/>
          </p:nvSpPr>
          <p:spPr>
            <a:xfrm>
              <a:off x="1665800" y="2967700"/>
              <a:ext cx="220900" cy="119400"/>
            </a:xfrm>
            <a:custGeom>
              <a:avLst/>
              <a:gdLst/>
              <a:ahLst/>
              <a:cxnLst/>
              <a:rect l="l" t="t" r="r" b="b"/>
              <a:pathLst>
                <a:path w="8836" h="4776" extrusionOk="0">
                  <a:moveTo>
                    <a:pt x="6457" y="1044"/>
                  </a:moveTo>
                  <a:cubicBezTo>
                    <a:pt x="6884" y="1044"/>
                    <a:pt x="7312" y="1048"/>
                    <a:pt x="7740" y="1057"/>
                  </a:cubicBezTo>
                  <a:cubicBezTo>
                    <a:pt x="7716" y="1486"/>
                    <a:pt x="7645" y="1891"/>
                    <a:pt x="7526" y="2272"/>
                  </a:cubicBezTo>
                  <a:cubicBezTo>
                    <a:pt x="7216" y="3248"/>
                    <a:pt x="6621" y="3439"/>
                    <a:pt x="5739" y="3606"/>
                  </a:cubicBezTo>
                  <a:cubicBezTo>
                    <a:pt x="5324" y="3683"/>
                    <a:pt x="4923" y="3715"/>
                    <a:pt x="4530" y="3715"/>
                  </a:cubicBezTo>
                  <a:cubicBezTo>
                    <a:pt x="3594" y="3715"/>
                    <a:pt x="2702" y="3535"/>
                    <a:pt x="1762" y="3367"/>
                  </a:cubicBezTo>
                  <a:lnTo>
                    <a:pt x="1762" y="3344"/>
                  </a:lnTo>
                  <a:cubicBezTo>
                    <a:pt x="1477" y="2629"/>
                    <a:pt x="1286" y="1891"/>
                    <a:pt x="1191" y="1129"/>
                  </a:cubicBezTo>
                  <a:cubicBezTo>
                    <a:pt x="2935" y="1110"/>
                    <a:pt x="4694" y="1044"/>
                    <a:pt x="6457" y="1044"/>
                  </a:cubicBezTo>
                  <a:close/>
                  <a:moveTo>
                    <a:pt x="6384" y="1"/>
                  </a:moveTo>
                  <a:cubicBezTo>
                    <a:pt x="4479" y="1"/>
                    <a:pt x="2573" y="87"/>
                    <a:pt x="667" y="105"/>
                  </a:cubicBezTo>
                  <a:cubicBezTo>
                    <a:pt x="631" y="93"/>
                    <a:pt x="590" y="87"/>
                    <a:pt x="548" y="87"/>
                  </a:cubicBezTo>
                  <a:cubicBezTo>
                    <a:pt x="506" y="87"/>
                    <a:pt x="465" y="93"/>
                    <a:pt x="429" y="105"/>
                  </a:cubicBezTo>
                  <a:cubicBezTo>
                    <a:pt x="286" y="129"/>
                    <a:pt x="191" y="200"/>
                    <a:pt x="119" y="295"/>
                  </a:cubicBezTo>
                  <a:cubicBezTo>
                    <a:pt x="24" y="414"/>
                    <a:pt x="0" y="581"/>
                    <a:pt x="24" y="748"/>
                  </a:cubicBezTo>
                  <a:cubicBezTo>
                    <a:pt x="238" y="1748"/>
                    <a:pt x="381" y="2796"/>
                    <a:pt x="786" y="3748"/>
                  </a:cubicBezTo>
                  <a:cubicBezTo>
                    <a:pt x="691" y="4010"/>
                    <a:pt x="857" y="4296"/>
                    <a:pt x="1143" y="4320"/>
                  </a:cubicBezTo>
                  <a:cubicBezTo>
                    <a:pt x="2024" y="4463"/>
                    <a:pt x="2834" y="4725"/>
                    <a:pt x="3715" y="4772"/>
                  </a:cubicBezTo>
                  <a:cubicBezTo>
                    <a:pt x="3814" y="4775"/>
                    <a:pt x="3913" y="4776"/>
                    <a:pt x="4012" y="4776"/>
                  </a:cubicBezTo>
                  <a:cubicBezTo>
                    <a:pt x="4913" y="4776"/>
                    <a:pt x="5812" y="4677"/>
                    <a:pt x="6692" y="4463"/>
                  </a:cubicBezTo>
                  <a:cubicBezTo>
                    <a:pt x="7621" y="4272"/>
                    <a:pt x="7954" y="3844"/>
                    <a:pt x="8359" y="2986"/>
                  </a:cubicBezTo>
                  <a:cubicBezTo>
                    <a:pt x="8692" y="2224"/>
                    <a:pt x="8835" y="1391"/>
                    <a:pt x="8764" y="557"/>
                  </a:cubicBezTo>
                  <a:cubicBezTo>
                    <a:pt x="8740" y="272"/>
                    <a:pt x="8526" y="57"/>
                    <a:pt x="8240" y="33"/>
                  </a:cubicBezTo>
                  <a:cubicBezTo>
                    <a:pt x="7621" y="10"/>
                    <a:pt x="7003" y="1"/>
                    <a:pt x="6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1"/>
            <p:cNvSpPr/>
            <p:nvPr/>
          </p:nvSpPr>
          <p:spPr>
            <a:xfrm>
              <a:off x="1680675" y="2785025"/>
              <a:ext cx="94100" cy="174600"/>
            </a:xfrm>
            <a:custGeom>
              <a:avLst/>
              <a:gdLst/>
              <a:ahLst/>
              <a:cxnLst/>
              <a:rect l="l" t="t" r="r" b="b"/>
              <a:pathLst>
                <a:path w="3764" h="6984" extrusionOk="0">
                  <a:moveTo>
                    <a:pt x="2620" y="2411"/>
                  </a:moveTo>
                  <a:cubicBezTo>
                    <a:pt x="2668" y="3578"/>
                    <a:pt x="2692" y="4745"/>
                    <a:pt x="2668" y="5912"/>
                  </a:cubicBezTo>
                  <a:lnTo>
                    <a:pt x="1263" y="5935"/>
                  </a:lnTo>
                  <a:cubicBezTo>
                    <a:pt x="977" y="4649"/>
                    <a:pt x="1834" y="3506"/>
                    <a:pt x="2620" y="2411"/>
                  </a:cubicBezTo>
                  <a:close/>
                  <a:moveTo>
                    <a:pt x="3066" y="1"/>
                  </a:moveTo>
                  <a:cubicBezTo>
                    <a:pt x="2856" y="1"/>
                    <a:pt x="2647" y="117"/>
                    <a:pt x="2572" y="363"/>
                  </a:cubicBezTo>
                  <a:cubicBezTo>
                    <a:pt x="2239" y="1553"/>
                    <a:pt x="1144" y="2435"/>
                    <a:pt x="667" y="3578"/>
                  </a:cubicBezTo>
                  <a:cubicBezTo>
                    <a:pt x="310" y="4459"/>
                    <a:pt x="0" y="5673"/>
                    <a:pt x="382" y="6602"/>
                  </a:cubicBezTo>
                  <a:cubicBezTo>
                    <a:pt x="453" y="6816"/>
                    <a:pt x="643" y="6959"/>
                    <a:pt x="882" y="6983"/>
                  </a:cubicBezTo>
                  <a:lnTo>
                    <a:pt x="3192" y="6959"/>
                  </a:lnTo>
                  <a:cubicBezTo>
                    <a:pt x="3335" y="6959"/>
                    <a:pt x="3501" y="6888"/>
                    <a:pt x="3596" y="6769"/>
                  </a:cubicBezTo>
                  <a:cubicBezTo>
                    <a:pt x="3668" y="6674"/>
                    <a:pt x="3716" y="6555"/>
                    <a:pt x="3716" y="6435"/>
                  </a:cubicBezTo>
                  <a:cubicBezTo>
                    <a:pt x="3763" y="4459"/>
                    <a:pt x="3692" y="2482"/>
                    <a:pt x="3596" y="506"/>
                  </a:cubicBezTo>
                  <a:cubicBezTo>
                    <a:pt x="3583" y="177"/>
                    <a:pt x="3324" y="1"/>
                    <a:pt x="3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11"/>
            <p:cNvSpPr/>
            <p:nvPr/>
          </p:nvSpPr>
          <p:spPr>
            <a:xfrm>
              <a:off x="1784275" y="2829275"/>
              <a:ext cx="76825" cy="130350"/>
            </a:xfrm>
            <a:custGeom>
              <a:avLst/>
              <a:gdLst/>
              <a:ahLst/>
              <a:cxnLst/>
              <a:rect l="l" t="t" r="r" b="b"/>
              <a:pathLst>
                <a:path w="3073" h="5214" extrusionOk="0">
                  <a:moveTo>
                    <a:pt x="1191" y="1427"/>
                  </a:moveTo>
                  <a:cubicBezTo>
                    <a:pt x="1810" y="2070"/>
                    <a:pt x="1929" y="3237"/>
                    <a:pt x="2001" y="4142"/>
                  </a:cubicBezTo>
                  <a:lnTo>
                    <a:pt x="1072" y="4142"/>
                  </a:lnTo>
                  <a:cubicBezTo>
                    <a:pt x="1096" y="3237"/>
                    <a:pt x="1143" y="2332"/>
                    <a:pt x="1191" y="1427"/>
                  </a:cubicBezTo>
                  <a:close/>
                  <a:moveTo>
                    <a:pt x="686" y="1"/>
                  </a:moveTo>
                  <a:cubicBezTo>
                    <a:pt x="414" y="1"/>
                    <a:pt x="191" y="218"/>
                    <a:pt x="191" y="522"/>
                  </a:cubicBezTo>
                  <a:cubicBezTo>
                    <a:pt x="119" y="1879"/>
                    <a:pt x="24" y="3260"/>
                    <a:pt x="24" y="4642"/>
                  </a:cubicBezTo>
                  <a:cubicBezTo>
                    <a:pt x="0" y="4808"/>
                    <a:pt x="95" y="4951"/>
                    <a:pt x="215" y="5046"/>
                  </a:cubicBezTo>
                  <a:cubicBezTo>
                    <a:pt x="310" y="5118"/>
                    <a:pt x="429" y="5166"/>
                    <a:pt x="548" y="5166"/>
                  </a:cubicBezTo>
                  <a:lnTo>
                    <a:pt x="2548" y="5213"/>
                  </a:lnTo>
                  <a:cubicBezTo>
                    <a:pt x="2834" y="5213"/>
                    <a:pt x="3072" y="4975"/>
                    <a:pt x="3072" y="4689"/>
                  </a:cubicBezTo>
                  <a:cubicBezTo>
                    <a:pt x="2977" y="2951"/>
                    <a:pt x="2739" y="665"/>
                    <a:pt x="834" y="22"/>
                  </a:cubicBezTo>
                  <a:cubicBezTo>
                    <a:pt x="784" y="7"/>
                    <a:pt x="734"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111"/>
          <p:cNvGrpSpPr/>
          <p:nvPr/>
        </p:nvGrpSpPr>
        <p:grpSpPr>
          <a:xfrm>
            <a:off x="1562134" y="2204201"/>
            <a:ext cx="293447" cy="320834"/>
            <a:chOff x="1074000" y="2799750"/>
            <a:chExt cx="240550" cy="263000"/>
          </a:xfrm>
        </p:grpSpPr>
        <p:sp>
          <p:nvSpPr>
            <p:cNvPr id="1695" name="Google Shape;1695;p111"/>
            <p:cNvSpPr/>
            <p:nvPr/>
          </p:nvSpPr>
          <p:spPr>
            <a:xfrm>
              <a:off x="1074000" y="2799750"/>
              <a:ext cx="240550" cy="263000"/>
            </a:xfrm>
            <a:custGeom>
              <a:avLst/>
              <a:gdLst/>
              <a:ahLst/>
              <a:cxnLst/>
              <a:rect l="l" t="t" r="r" b="b"/>
              <a:pathLst>
                <a:path w="9622" h="10520" extrusionOk="0">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11"/>
            <p:cNvSpPr/>
            <p:nvPr/>
          </p:nvSpPr>
          <p:spPr>
            <a:xfrm>
              <a:off x="1113900" y="2929700"/>
              <a:ext cx="32175" cy="30750"/>
            </a:xfrm>
            <a:custGeom>
              <a:avLst/>
              <a:gdLst/>
              <a:ahLst/>
              <a:cxnLst/>
              <a:rect l="l" t="t" r="r" b="b"/>
              <a:pathLst>
                <a:path w="1287" h="1230" extrusionOk="0">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11"/>
            <p:cNvSpPr/>
            <p:nvPr/>
          </p:nvSpPr>
          <p:spPr>
            <a:xfrm>
              <a:off x="1113900" y="2964825"/>
              <a:ext cx="32175" cy="30575"/>
            </a:xfrm>
            <a:custGeom>
              <a:avLst/>
              <a:gdLst/>
              <a:ahLst/>
              <a:cxnLst/>
              <a:rect l="l" t="t" r="r" b="b"/>
              <a:pathLst>
                <a:path w="1287" h="1223" extrusionOk="0">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1"/>
            <p:cNvSpPr/>
            <p:nvPr/>
          </p:nvSpPr>
          <p:spPr>
            <a:xfrm>
              <a:off x="1113900" y="2999950"/>
              <a:ext cx="32175" cy="30575"/>
            </a:xfrm>
            <a:custGeom>
              <a:avLst/>
              <a:gdLst/>
              <a:ahLst/>
              <a:cxnLst/>
              <a:rect l="l" t="t" r="r" b="b"/>
              <a:pathLst>
                <a:path w="1287" h="1223" extrusionOk="0">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1"/>
            <p:cNvSpPr/>
            <p:nvPr/>
          </p:nvSpPr>
          <p:spPr>
            <a:xfrm>
              <a:off x="1153175" y="2929700"/>
              <a:ext cx="32175" cy="30750"/>
            </a:xfrm>
            <a:custGeom>
              <a:avLst/>
              <a:gdLst/>
              <a:ahLst/>
              <a:cxnLst/>
              <a:rect l="l" t="t" r="r" b="b"/>
              <a:pathLst>
                <a:path w="1287" h="1230" extrusionOk="0">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11"/>
            <p:cNvSpPr/>
            <p:nvPr/>
          </p:nvSpPr>
          <p:spPr>
            <a:xfrm>
              <a:off x="1153175" y="2964825"/>
              <a:ext cx="32175" cy="30575"/>
            </a:xfrm>
            <a:custGeom>
              <a:avLst/>
              <a:gdLst/>
              <a:ahLst/>
              <a:cxnLst/>
              <a:rect l="l" t="t" r="r" b="b"/>
              <a:pathLst>
                <a:path w="1287" h="1223" extrusionOk="0">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1"/>
            <p:cNvSpPr/>
            <p:nvPr/>
          </p:nvSpPr>
          <p:spPr>
            <a:xfrm>
              <a:off x="1153175" y="2999950"/>
              <a:ext cx="32175" cy="30575"/>
            </a:xfrm>
            <a:custGeom>
              <a:avLst/>
              <a:gdLst/>
              <a:ahLst/>
              <a:cxnLst/>
              <a:rect l="l" t="t" r="r" b="b"/>
              <a:pathLst>
                <a:path w="1287" h="1223" extrusionOk="0">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1"/>
            <p:cNvSpPr/>
            <p:nvPr/>
          </p:nvSpPr>
          <p:spPr>
            <a:xfrm>
              <a:off x="1193675" y="2929700"/>
              <a:ext cx="32175" cy="30750"/>
            </a:xfrm>
            <a:custGeom>
              <a:avLst/>
              <a:gdLst/>
              <a:ahLst/>
              <a:cxnLst/>
              <a:rect l="l" t="t" r="r" b="b"/>
              <a:pathLst>
                <a:path w="1287" h="1230" extrusionOk="0">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11"/>
            <p:cNvSpPr/>
            <p:nvPr/>
          </p:nvSpPr>
          <p:spPr>
            <a:xfrm>
              <a:off x="1193675" y="2964825"/>
              <a:ext cx="32175" cy="30575"/>
            </a:xfrm>
            <a:custGeom>
              <a:avLst/>
              <a:gdLst/>
              <a:ahLst/>
              <a:cxnLst/>
              <a:rect l="l" t="t" r="r" b="b"/>
              <a:pathLst>
                <a:path w="1287" h="1223" extrusionOk="0">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1"/>
            <p:cNvSpPr/>
            <p:nvPr/>
          </p:nvSpPr>
          <p:spPr>
            <a:xfrm>
              <a:off x="1193675" y="2999950"/>
              <a:ext cx="32175" cy="30575"/>
            </a:xfrm>
            <a:custGeom>
              <a:avLst/>
              <a:gdLst/>
              <a:ahLst/>
              <a:cxnLst/>
              <a:rect l="l" t="t" r="r" b="b"/>
              <a:pathLst>
                <a:path w="1287" h="1223" extrusionOk="0">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11"/>
            <p:cNvSpPr/>
            <p:nvPr/>
          </p:nvSpPr>
          <p:spPr>
            <a:xfrm>
              <a:off x="1233550" y="2929700"/>
              <a:ext cx="32175" cy="30750"/>
            </a:xfrm>
            <a:custGeom>
              <a:avLst/>
              <a:gdLst/>
              <a:ahLst/>
              <a:cxnLst/>
              <a:rect l="l" t="t" r="r" b="b"/>
              <a:pathLst>
                <a:path w="1287" h="1230" extrusionOk="0">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11"/>
            <p:cNvSpPr/>
            <p:nvPr/>
          </p:nvSpPr>
          <p:spPr>
            <a:xfrm>
              <a:off x="1233550" y="2964825"/>
              <a:ext cx="32175" cy="30575"/>
            </a:xfrm>
            <a:custGeom>
              <a:avLst/>
              <a:gdLst/>
              <a:ahLst/>
              <a:cxnLst/>
              <a:rect l="l" t="t" r="r" b="b"/>
              <a:pathLst>
                <a:path w="1287" h="1223" extrusionOk="0">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11"/>
            <p:cNvSpPr/>
            <p:nvPr/>
          </p:nvSpPr>
          <p:spPr>
            <a:xfrm>
              <a:off x="1233550" y="2999950"/>
              <a:ext cx="32175" cy="30575"/>
            </a:xfrm>
            <a:custGeom>
              <a:avLst/>
              <a:gdLst/>
              <a:ahLst/>
              <a:cxnLst/>
              <a:rect l="l" t="t" r="r" b="b"/>
              <a:pathLst>
                <a:path w="1287" h="1223" extrusionOk="0">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111"/>
          <p:cNvGrpSpPr/>
          <p:nvPr/>
        </p:nvGrpSpPr>
        <p:grpSpPr>
          <a:xfrm>
            <a:off x="7169312" y="1685439"/>
            <a:ext cx="341816" cy="291404"/>
            <a:chOff x="5670425" y="2374500"/>
            <a:chExt cx="280200" cy="238875"/>
          </a:xfrm>
        </p:grpSpPr>
        <p:sp>
          <p:nvSpPr>
            <p:cNvPr id="1709" name="Google Shape;1709;p111"/>
            <p:cNvSpPr/>
            <p:nvPr/>
          </p:nvSpPr>
          <p:spPr>
            <a:xfrm>
              <a:off x="5670425" y="2374500"/>
              <a:ext cx="280200" cy="238875"/>
            </a:xfrm>
            <a:custGeom>
              <a:avLst/>
              <a:gdLst/>
              <a:ahLst/>
              <a:cxnLst/>
              <a:rect l="l" t="t" r="r" b="b"/>
              <a:pathLst>
                <a:path w="11208" h="9555" extrusionOk="0">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11"/>
            <p:cNvSpPr/>
            <p:nvPr/>
          </p:nvSpPr>
          <p:spPr>
            <a:xfrm>
              <a:off x="5756275" y="2485475"/>
              <a:ext cx="60400" cy="82550"/>
            </a:xfrm>
            <a:custGeom>
              <a:avLst/>
              <a:gdLst/>
              <a:ahLst/>
              <a:cxnLst/>
              <a:rect l="l" t="t" r="r" b="b"/>
              <a:pathLst>
                <a:path w="2416" h="3302" extrusionOk="0">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11"/>
          <p:cNvGrpSpPr/>
          <p:nvPr/>
        </p:nvGrpSpPr>
        <p:grpSpPr>
          <a:xfrm>
            <a:off x="6540088" y="1648750"/>
            <a:ext cx="246938" cy="370087"/>
            <a:chOff x="6540088" y="1648750"/>
            <a:chExt cx="246938" cy="370087"/>
          </a:xfrm>
        </p:grpSpPr>
        <p:sp>
          <p:nvSpPr>
            <p:cNvPr id="1712" name="Google Shape;1712;p111"/>
            <p:cNvSpPr/>
            <p:nvPr/>
          </p:nvSpPr>
          <p:spPr>
            <a:xfrm>
              <a:off x="6684697" y="1863318"/>
              <a:ext cx="44313" cy="42117"/>
            </a:xfrm>
            <a:custGeom>
              <a:avLst/>
              <a:gdLst/>
              <a:ahLst/>
              <a:cxnLst/>
              <a:rect l="l" t="t" r="r" b="b"/>
              <a:pathLst>
                <a:path w="1453" h="1381" extrusionOk="0">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3" name="Google Shape;1713;p111"/>
            <p:cNvGrpSpPr/>
            <p:nvPr/>
          </p:nvGrpSpPr>
          <p:grpSpPr>
            <a:xfrm>
              <a:off x="6540088" y="1648750"/>
              <a:ext cx="246938" cy="370087"/>
              <a:chOff x="5154625" y="2344425"/>
              <a:chExt cx="202425" cy="303375"/>
            </a:xfrm>
          </p:grpSpPr>
          <p:sp>
            <p:nvSpPr>
              <p:cNvPr id="1714" name="Google Shape;1714;p111"/>
              <p:cNvSpPr/>
              <p:nvPr/>
            </p:nvSpPr>
            <p:spPr>
              <a:xfrm>
                <a:off x="5154625" y="2344425"/>
                <a:ext cx="202425" cy="303375"/>
              </a:xfrm>
              <a:custGeom>
                <a:avLst/>
                <a:gdLst/>
                <a:ahLst/>
                <a:cxnLst/>
                <a:rect l="l" t="t" r="r" b="b"/>
                <a:pathLst>
                  <a:path w="8097" h="12135" extrusionOk="0">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11"/>
              <p:cNvSpPr/>
              <p:nvPr/>
            </p:nvSpPr>
            <p:spPr>
              <a:xfrm>
                <a:off x="5190925" y="2434600"/>
                <a:ext cx="117900" cy="73850"/>
              </a:xfrm>
              <a:custGeom>
                <a:avLst/>
                <a:gdLst/>
                <a:ahLst/>
                <a:cxnLst/>
                <a:rect l="l" t="t" r="r" b="b"/>
                <a:pathLst>
                  <a:path w="4716" h="2954" extrusionOk="0">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11"/>
              <p:cNvSpPr/>
              <p:nvPr/>
            </p:nvSpPr>
            <p:spPr>
              <a:xfrm>
                <a:off x="5194500" y="2520275"/>
                <a:ext cx="35750" cy="34525"/>
              </a:xfrm>
              <a:custGeom>
                <a:avLst/>
                <a:gdLst/>
                <a:ahLst/>
                <a:cxnLst/>
                <a:rect l="l" t="t" r="r" b="b"/>
                <a:pathLst>
                  <a:path w="1430" h="1381" extrusionOk="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11"/>
              <p:cNvSpPr/>
              <p:nvPr/>
            </p:nvSpPr>
            <p:spPr>
              <a:xfrm>
                <a:off x="5233800" y="2520275"/>
                <a:ext cx="36350" cy="34525"/>
              </a:xfrm>
              <a:custGeom>
                <a:avLst/>
                <a:gdLst/>
                <a:ahLst/>
                <a:cxnLst/>
                <a:rect l="l" t="t" r="r" b="b"/>
                <a:pathLst>
                  <a:path w="1454" h="1381" extrusionOk="0">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1"/>
              <p:cNvSpPr/>
              <p:nvPr/>
            </p:nvSpPr>
            <p:spPr>
              <a:xfrm>
                <a:off x="5194500" y="2563650"/>
                <a:ext cx="36350" cy="34225"/>
              </a:xfrm>
              <a:custGeom>
                <a:avLst/>
                <a:gdLst/>
                <a:ahLst/>
                <a:cxnLst/>
                <a:rect l="l" t="t" r="r" b="b"/>
                <a:pathLst>
                  <a:path w="1454" h="1369" extrusionOk="0">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11"/>
              <p:cNvSpPr/>
              <p:nvPr/>
            </p:nvSpPr>
            <p:spPr>
              <a:xfrm>
                <a:off x="5233800" y="2563650"/>
                <a:ext cx="36350" cy="34225"/>
              </a:xfrm>
              <a:custGeom>
                <a:avLst/>
                <a:gdLst/>
                <a:ahLst/>
                <a:cxnLst/>
                <a:rect l="l" t="t" r="r" b="b"/>
                <a:pathLst>
                  <a:path w="1454" h="1369" extrusionOk="0">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0" name="Google Shape;1720;p111"/>
            <p:cNvSpPr/>
            <p:nvPr/>
          </p:nvSpPr>
          <p:spPr>
            <a:xfrm>
              <a:off x="6684697" y="1916232"/>
              <a:ext cx="44313" cy="41751"/>
            </a:xfrm>
            <a:custGeom>
              <a:avLst/>
              <a:gdLst/>
              <a:ahLst/>
              <a:cxnLst/>
              <a:rect l="l" t="t" r="r" b="b"/>
              <a:pathLst>
                <a:path w="1453" h="1369" extrusionOk="0">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111"/>
          <p:cNvSpPr/>
          <p:nvPr/>
        </p:nvSpPr>
        <p:spPr>
          <a:xfrm>
            <a:off x="5818130" y="1694206"/>
            <a:ext cx="249897" cy="234770"/>
          </a:xfrm>
          <a:custGeom>
            <a:avLst/>
            <a:gdLst/>
            <a:ahLst/>
            <a:cxnLst/>
            <a:rect l="l" t="t" r="r" b="b"/>
            <a:pathLst>
              <a:path w="8194" h="7698" extrusionOk="0">
                <a:moveTo>
                  <a:pt x="7463" y="1"/>
                </a:moveTo>
                <a:cubicBezTo>
                  <a:pt x="7304" y="1"/>
                  <a:pt x="7143" y="69"/>
                  <a:pt x="7029" y="233"/>
                </a:cubicBezTo>
                <a:cubicBezTo>
                  <a:pt x="5719" y="2042"/>
                  <a:pt x="4076" y="3948"/>
                  <a:pt x="3457" y="6139"/>
                </a:cubicBezTo>
                <a:cubicBezTo>
                  <a:pt x="2742" y="5376"/>
                  <a:pt x="1956" y="4662"/>
                  <a:pt x="1170" y="3995"/>
                </a:cubicBezTo>
                <a:cubicBezTo>
                  <a:pt x="1059" y="3904"/>
                  <a:pt x="937" y="3866"/>
                  <a:pt x="820" y="3866"/>
                </a:cubicBezTo>
                <a:cubicBezTo>
                  <a:pt x="382" y="3866"/>
                  <a:pt x="1" y="4396"/>
                  <a:pt x="432" y="4733"/>
                </a:cubicBezTo>
                <a:cubicBezTo>
                  <a:pt x="1456" y="5615"/>
                  <a:pt x="2433" y="6567"/>
                  <a:pt x="3361" y="7544"/>
                </a:cubicBezTo>
                <a:cubicBezTo>
                  <a:pt x="3464" y="7646"/>
                  <a:pt x="3611" y="7698"/>
                  <a:pt x="3756" y="7698"/>
                </a:cubicBezTo>
                <a:cubicBezTo>
                  <a:pt x="3980" y="7698"/>
                  <a:pt x="4199" y="7575"/>
                  <a:pt x="4242" y="7329"/>
                </a:cubicBezTo>
                <a:cubicBezTo>
                  <a:pt x="4623" y="4829"/>
                  <a:pt x="6481" y="2733"/>
                  <a:pt x="7910" y="756"/>
                </a:cubicBezTo>
                <a:cubicBezTo>
                  <a:pt x="8193" y="373"/>
                  <a:pt x="7834" y="1"/>
                  <a:pt x="7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111"/>
          <p:cNvGrpSpPr/>
          <p:nvPr/>
        </p:nvGrpSpPr>
        <p:grpSpPr>
          <a:xfrm>
            <a:off x="5054829" y="1685012"/>
            <a:ext cx="355906" cy="331111"/>
            <a:chOff x="3937100" y="2374150"/>
            <a:chExt cx="291750" cy="271425"/>
          </a:xfrm>
        </p:grpSpPr>
        <p:sp>
          <p:nvSpPr>
            <p:cNvPr id="1723" name="Google Shape;1723;p111"/>
            <p:cNvSpPr/>
            <p:nvPr/>
          </p:nvSpPr>
          <p:spPr>
            <a:xfrm>
              <a:off x="3937100" y="2374150"/>
              <a:ext cx="291750" cy="271425"/>
            </a:xfrm>
            <a:custGeom>
              <a:avLst/>
              <a:gdLst/>
              <a:ahLst/>
              <a:cxnLst/>
              <a:rect l="l" t="t" r="r" b="b"/>
              <a:pathLst>
                <a:path w="11670" h="10857" extrusionOk="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11"/>
            <p:cNvSpPr/>
            <p:nvPr/>
          </p:nvSpPr>
          <p:spPr>
            <a:xfrm>
              <a:off x="3987100" y="2422350"/>
              <a:ext cx="184000" cy="115875"/>
            </a:xfrm>
            <a:custGeom>
              <a:avLst/>
              <a:gdLst/>
              <a:ahLst/>
              <a:cxnLst/>
              <a:rect l="l" t="t" r="r" b="b"/>
              <a:pathLst>
                <a:path w="7360" h="4635" extrusionOk="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11"/>
          <p:cNvGrpSpPr/>
          <p:nvPr/>
        </p:nvGrpSpPr>
        <p:grpSpPr>
          <a:xfrm>
            <a:off x="4350337" y="1721304"/>
            <a:ext cx="355906" cy="257917"/>
            <a:chOff x="3359600" y="2403900"/>
            <a:chExt cx="291750" cy="211425"/>
          </a:xfrm>
        </p:grpSpPr>
        <p:sp>
          <p:nvSpPr>
            <p:cNvPr id="1726" name="Google Shape;1726;p111"/>
            <p:cNvSpPr/>
            <p:nvPr/>
          </p:nvSpPr>
          <p:spPr>
            <a:xfrm>
              <a:off x="3359600" y="2403900"/>
              <a:ext cx="291750" cy="211425"/>
            </a:xfrm>
            <a:custGeom>
              <a:avLst/>
              <a:gdLst/>
              <a:ahLst/>
              <a:cxnLst/>
              <a:rect l="l" t="t" r="r" b="b"/>
              <a:pathLst>
                <a:path w="11670" h="8457" extrusionOk="0">
                  <a:moveTo>
                    <a:pt x="8990" y="1014"/>
                  </a:moveTo>
                  <a:cubicBezTo>
                    <a:pt x="9381" y="1014"/>
                    <a:pt x="9703" y="1058"/>
                    <a:pt x="9740" y="1200"/>
                  </a:cubicBezTo>
                  <a:cubicBezTo>
                    <a:pt x="9788" y="1438"/>
                    <a:pt x="9812" y="1676"/>
                    <a:pt x="9812" y="1938"/>
                  </a:cubicBezTo>
                  <a:cubicBezTo>
                    <a:pt x="8740" y="1921"/>
                    <a:pt x="7671" y="1910"/>
                    <a:pt x="6604" y="1910"/>
                  </a:cubicBezTo>
                  <a:cubicBezTo>
                    <a:pt x="4756" y="1910"/>
                    <a:pt x="2914" y="1943"/>
                    <a:pt x="1072" y="2034"/>
                  </a:cubicBezTo>
                  <a:lnTo>
                    <a:pt x="1072" y="1248"/>
                  </a:lnTo>
                  <a:cubicBezTo>
                    <a:pt x="1980" y="1248"/>
                    <a:pt x="2897" y="1261"/>
                    <a:pt x="3816" y="1261"/>
                  </a:cubicBezTo>
                  <a:cubicBezTo>
                    <a:pt x="5040" y="1261"/>
                    <a:pt x="6267" y="1238"/>
                    <a:pt x="7478" y="1129"/>
                  </a:cubicBezTo>
                  <a:cubicBezTo>
                    <a:pt x="7650" y="1114"/>
                    <a:pt x="8400" y="1014"/>
                    <a:pt x="8990" y="1014"/>
                  </a:cubicBezTo>
                  <a:close/>
                  <a:moveTo>
                    <a:pt x="6469" y="3802"/>
                  </a:moveTo>
                  <a:cubicBezTo>
                    <a:pt x="7553" y="3802"/>
                    <a:pt x="8637" y="3811"/>
                    <a:pt x="9717" y="3820"/>
                  </a:cubicBezTo>
                  <a:cubicBezTo>
                    <a:pt x="9764" y="4486"/>
                    <a:pt x="9860" y="5153"/>
                    <a:pt x="9883" y="5820"/>
                  </a:cubicBezTo>
                  <a:cubicBezTo>
                    <a:pt x="9907" y="6201"/>
                    <a:pt x="9883" y="6606"/>
                    <a:pt x="9812" y="7011"/>
                  </a:cubicBezTo>
                  <a:cubicBezTo>
                    <a:pt x="9763" y="7243"/>
                    <a:pt x="9488" y="7300"/>
                    <a:pt x="9184" y="7300"/>
                  </a:cubicBezTo>
                  <a:cubicBezTo>
                    <a:pt x="8895" y="7300"/>
                    <a:pt x="8581" y="7249"/>
                    <a:pt x="8407" y="7249"/>
                  </a:cubicBezTo>
                  <a:cubicBezTo>
                    <a:pt x="8136" y="7241"/>
                    <a:pt x="7865" y="7237"/>
                    <a:pt x="7594" y="7237"/>
                  </a:cubicBezTo>
                  <a:cubicBezTo>
                    <a:pt x="5731" y="7237"/>
                    <a:pt x="3867" y="7403"/>
                    <a:pt x="2004" y="7403"/>
                  </a:cubicBezTo>
                  <a:cubicBezTo>
                    <a:pt x="1733" y="7403"/>
                    <a:pt x="1462" y="7400"/>
                    <a:pt x="1191" y="7392"/>
                  </a:cubicBezTo>
                  <a:cubicBezTo>
                    <a:pt x="1191" y="6225"/>
                    <a:pt x="1143" y="5058"/>
                    <a:pt x="1120" y="3915"/>
                  </a:cubicBezTo>
                  <a:cubicBezTo>
                    <a:pt x="2897" y="3826"/>
                    <a:pt x="4684" y="3802"/>
                    <a:pt x="6469" y="3802"/>
                  </a:cubicBezTo>
                  <a:close/>
                  <a:moveTo>
                    <a:pt x="8752" y="1"/>
                  </a:moveTo>
                  <a:cubicBezTo>
                    <a:pt x="7835" y="1"/>
                    <a:pt x="6918" y="128"/>
                    <a:pt x="6002" y="128"/>
                  </a:cubicBezTo>
                  <a:cubicBezTo>
                    <a:pt x="4168" y="128"/>
                    <a:pt x="2358" y="200"/>
                    <a:pt x="524" y="200"/>
                  </a:cubicBezTo>
                  <a:cubicBezTo>
                    <a:pt x="381" y="200"/>
                    <a:pt x="262" y="248"/>
                    <a:pt x="167" y="343"/>
                  </a:cubicBezTo>
                  <a:cubicBezTo>
                    <a:pt x="48" y="438"/>
                    <a:pt x="0" y="581"/>
                    <a:pt x="0" y="724"/>
                  </a:cubicBezTo>
                  <a:cubicBezTo>
                    <a:pt x="0" y="3105"/>
                    <a:pt x="119" y="5510"/>
                    <a:pt x="143" y="7892"/>
                  </a:cubicBezTo>
                  <a:cubicBezTo>
                    <a:pt x="143" y="8202"/>
                    <a:pt x="381" y="8416"/>
                    <a:pt x="667" y="8416"/>
                  </a:cubicBezTo>
                  <a:cubicBezTo>
                    <a:pt x="1162" y="8445"/>
                    <a:pt x="1657" y="8457"/>
                    <a:pt x="2152" y="8457"/>
                  </a:cubicBezTo>
                  <a:cubicBezTo>
                    <a:pt x="3252" y="8457"/>
                    <a:pt x="4353" y="8401"/>
                    <a:pt x="5454" y="8368"/>
                  </a:cubicBezTo>
                  <a:cubicBezTo>
                    <a:pt x="5668" y="8361"/>
                    <a:pt x="5885" y="8358"/>
                    <a:pt x="6104" y="8358"/>
                  </a:cubicBezTo>
                  <a:cubicBezTo>
                    <a:pt x="6724" y="8358"/>
                    <a:pt x="7359" y="8380"/>
                    <a:pt x="7987" y="8380"/>
                  </a:cubicBezTo>
                  <a:cubicBezTo>
                    <a:pt x="8544" y="8380"/>
                    <a:pt x="9094" y="8363"/>
                    <a:pt x="9621" y="8297"/>
                  </a:cubicBezTo>
                  <a:cubicBezTo>
                    <a:pt x="11669" y="8011"/>
                    <a:pt x="10836" y="4844"/>
                    <a:pt x="10741" y="3462"/>
                  </a:cubicBezTo>
                  <a:cubicBezTo>
                    <a:pt x="10669" y="2629"/>
                    <a:pt x="10860" y="1772"/>
                    <a:pt x="10741" y="914"/>
                  </a:cubicBezTo>
                  <a:cubicBezTo>
                    <a:pt x="10622" y="152"/>
                    <a:pt x="9764" y="57"/>
                    <a:pt x="9145" y="9"/>
                  </a:cubicBezTo>
                  <a:cubicBezTo>
                    <a:pt x="9014" y="3"/>
                    <a:pt x="8883" y="1"/>
                    <a:pt x="8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1"/>
            <p:cNvSpPr/>
            <p:nvPr/>
          </p:nvSpPr>
          <p:spPr>
            <a:xfrm>
              <a:off x="3402450" y="2521050"/>
              <a:ext cx="186975" cy="50100"/>
            </a:xfrm>
            <a:custGeom>
              <a:avLst/>
              <a:gdLst/>
              <a:ahLst/>
              <a:cxnLst/>
              <a:rect l="l" t="t" r="r" b="b"/>
              <a:pathLst>
                <a:path w="7479" h="2004" extrusionOk="0">
                  <a:moveTo>
                    <a:pt x="5750" y="580"/>
                  </a:moveTo>
                  <a:cubicBezTo>
                    <a:pt x="5875" y="580"/>
                    <a:pt x="5999" y="582"/>
                    <a:pt x="6121" y="586"/>
                  </a:cubicBezTo>
                  <a:cubicBezTo>
                    <a:pt x="6836" y="610"/>
                    <a:pt x="6907" y="967"/>
                    <a:pt x="6931" y="1444"/>
                  </a:cubicBezTo>
                  <a:cubicBezTo>
                    <a:pt x="6852" y="1445"/>
                    <a:pt x="6773" y="1445"/>
                    <a:pt x="6694" y="1445"/>
                  </a:cubicBezTo>
                  <a:cubicBezTo>
                    <a:pt x="5343" y="1445"/>
                    <a:pt x="3955" y="1322"/>
                    <a:pt x="2582" y="1322"/>
                  </a:cubicBezTo>
                  <a:cubicBezTo>
                    <a:pt x="1899" y="1322"/>
                    <a:pt x="1219" y="1352"/>
                    <a:pt x="549" y="1444"/>
                  </a:cubicBezTo>
                  <a:cubicBezTo>
                    <a:pt x="525" y="1206"/>
                    <a:pt x="525" y="967"/>
                    <a:pt x="549" y="729"/>
                  </a:cubicBezTo>
                  <a:cubicBezTo>
                    <a:pt x="1739" y="729"/>
                    <a:pt x="2954" y="682"/>
                    <a:pt x="4145" y="634"/>
                  </a:cubicBezTo>
                  <a:cubicBezTo>
                    <a:pt x="4684" y="615"/>
                    <a:pt x="5224" y="580"/>
                    <a:pt x="5750" y="580"/>
                  </a:cubicBezTo>
                  <a:close/>
                  <a:moveTo>
                    <a:pt x="4772" y="1"/>
                  </a:moveTo>
                  <a:cubicBezTo>
                    <a:pt x="3278" y="1"/>
                    <a:pt x="1748" y="187"/>
                    <a:pt x="287" y="205"/>
                  </a:cubicBezTo>
                  <a:cubicBezTo>
                    <a:pt x="215" y="205"/>
                    <a:pt x="144" y="229"/>
                    <a:pt x="96" y="277"/>
                  </a:cubicBezTo>
                  <a:cubicBezTo>
                    <a:pt x="49" y="324"/>
                    <a:pt x="25" y="396"/>
                    <a:pt x="25" y="467"/>
                  </a:cubicBezTo>
                  <a:cubicBezTo>
                    <a:pt x="1" y="920"/>
                    <a:pt x="25" y="1372"/>
                    <a:pt x="72" y="1825"/>
                  </a:cubicBezTo>
                  <a:cubicBezTo>
                    <a:pt x="111" y="1922"/>
                    <a:pt x="215" y="2004"/>
                    <a:pt x="329" y="2004"/>
                  </a:cubicBezTo>
                  <a:cubicBezTo>
                    <a:pt x="354" y="2004"/>
                    <a:pt x="380" y="2000"/>
                    <a:pt x="406" y="1991"/>
                  </a:cubicBezTo>
                  <a:cubicBezTo>
                    <a:pt x="1128" y="1875"/>
                    <a:pt x="1864" y="1837"/>
                    <a:pt x="2607" y="1837"/>
                  </a:cubicBezTo>
                  <a:cubicBezTo>
                    <a:pt x="4006" y="1837"/>
                    <a:pt x="5427" y="1972"/>
                    <a:pt x="6809" y="1972"/>
                  </a:cubicBezTo>
                  <a:cubicBezTo>
                    <a:pt x="6945" y="1972"/>
                    <a:pt x="7081" y="1970"/>
                    <a:pt x="7217" y="1968"/>
                  </a:cubicBezTo>
                  <a:cubicBezTo>
                    <a:pt x="7360" y="1968"/>
                    <a:pt x="7479" y="1849"/>
                    <a:pt x="7479" y="1706"/>
                  </a:cubicBezTo>
                  <a:cubicBezTo>
                    <a:pt x="7383" y="610"/>
                    <a:pt x="7383" y="181"/>
                    <a:pt x="6121" y="62"/>
                  </a:cubicBezTo>
                  <a:cubicBezTo>
                    <a:pt x="5677" y="18"/>
                    <a:pt x="5226"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111"/>
          <p:cNvGrpSpPr/>
          <p:nvPr/>
        </p:nvGrpSpPr>
        <p:grpSpPr>
          <a:xfrm>
            <a:off x="2921956" y="1675771"/>
            <a:ext cx="351331" cy="338309"/>
            <a:chOff x="2188700" y="2366575"/>
            <a:chExt cx="288000" cy="277325"/>
          </a:xfrm>
        </p:grpSpPr>
        <p:sp>
          <p:nvSpPr>
            <p:cNvPr id="1729" name="Google Shape;1729;p111"/>
            <p:cNvSpPr/>
            <p:nvPr/>
          </p:nvSpPr>
          <p:spPr>
            <a:xfrm>
              <a:off x="2188700" y="2366575"/>
              <a:ext cx="288000" cy="277325"/>
            </a:xfrm>
            <a:custGeom>
              <a:avLst/>
              <a:gdLst/>
              <a:ahLst/>
              <a:cxnLst/>
              <a:rect l="l" t="t" r="r" b="b"/>
              <a:pathLst>
                <a:path w="11520" h="11093" extrusionOk="0">
                  <a:moveTo>
                    <a:pt x="6224" y="1050"/>
                  </a:moveTo>
                  <a:cubicBezTo>
                    <a:pt x="6219" y="1050"/>
                    <a:pt x="6214" y="1050"/>
                    <a:pt x="6209" y="1050"/>
                  </a:cubicBezTo>
                  <a:lnTo>
                    <a:pt x="6233" y="1050"/>
                  </a:lnTo>
                  <a:cubicBezTo>
                    <a:pt x="6230" y="1050"/>
                    <a:pt x="6227" y="1050"/>
                    <a:pt x="6224" y="1050"/>
                  </a:cubicBezTo>
                  <a:close/>
                  <a:moveTo>
                    <a:pt x="6129" y="1049"/>
                  </a:moveTo>
                  <a:cubicBezTo>
                    <a:pt x="6161" y="1049"/>
                    <a:pt x="6193" y="1049"/>
                    <a:pt x="6224" y="1050"/>
                  </a:cubicBezTo>
                  <a:lnTo>
                    <a:pt x="6224" y="1050"/>
                  </a:lnTo>
                  <a:cubicBezTo>
                    <a:pt x="6237" y="1050"/>
                    <a:pt x="6250" y="1050"/>
                    <a:pt x="6264" y="1050"/>
                  </a:cubicBezTo>
                  <a:cubicBezTo>
                    <a:pt x="8497" y="1050"/>
                    <a:pt x="10093" y="2497"/>
                    <a:pt x="10329" y="4717"/>
                  </a:cubicBezTo>
                  <a:cubicBezTo>
                    <a:pt x="10567" y="6694"/>
                    <a:pt x="9662" y="8790"/>
                    <a:pt x="7828" y="9671"/>
                  </a:cubicBezTo>
                  <a:cubicBezTo>
                    <a:pt x="7270" y="9938"/>
                    <a:pt x="6634" y="10044"/>
                    <a:pt x="5993" y="10044"/>
                  </a:cubicBezTo>
                  <a:cubicBezTo>
                    <a:pt x="5265" y="10044"/>
                    <a:pt x="4532" y="9908"/>
                    <a:pt x="3899" y="9718"/>
                  </a:cubicBezTo>
                  <a:cubicBezTo>
                    <a:pt x="2089" y="9171"/>
                    <a:pt x="1232" y="7551"/>
                    <a:pt x="1089" y="5765"/>
                  </a:cubicBezTo>
                  <a:cubicBezTo>
                    <a:pt x="877" y="2873"/>
                    <a:pt x="3451" y="1049"/>
                    <a:pt x="6129" y="1049"/>
                  </a:cubicBezTo>
                  <a:close/>
                  <a:moveTo>
                    <a:pt x="6056" y="0"/>
                  </a:moveTo>
                  <a:cubicBezTo>
                    <a:pt x="2902" y="0"/>
                    <a:pt x="88" y="2175"/>
                    <a:pt x="41" y="5479"/>
                  </a:cubicBezTo>
                  <a:cubicBezTo>
                    <a:pt x="0" y="8939"/>
                    <a:pt x="2779" y="11092"/>
                    <a:pt x="5879" y="11092"/>
                  </a:cubicBezTo>
                  <a:cubicBezTo>
                    <a:pt x="6428" y="11092"/>
                    <a:pt x="6987" y="11025"/>
                    <a:pt x="7542" y="10885"/>
                  </a:cubicBezTo>
                  <a:cubicBezTo>
                    <a:pt x="10162" y="10242"/>
                    <a:pt x="11519" y="7408"/>
                    <a:pt x="11400" y="4884"/>
                  </a:cubicBezTo>
                  <a:cubicBezTo>
                    <a:pt x="11259" y="2035"/>
                    <a:pt x="9140" y="1"/>
                    <a:pt x="6307" y="1"/>
                  </a:cubicBezTo>
                  <a:cubicBezTo>
                    <a:pt x="6274" y="1"/>
                    <a:pt x="6242" y="2"/>
                    <a:pt x="6209" y="2"/>
                  </a:cubicBezTo>
                  <a:cubicBezTo>
                    <a:pt x="6158" y="1"/>
                    <a:pt x="6107" y="0"/>
                    <a:pt x="6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11"/>
            <p:cNvSpPr/>
            <p:nvPr/>
          </p:nvSpPr>
          <p:spPr>
            <a:xfrm>
              <a:off x="2268300" y="2427700"/>
              <a:ext cx="133250" cy="149275"/>
            </a:xfrm>
            <a:custGeom>
              <a:avLst/>
              <a:gdLst/>
              <a:ahLst/>
              <a:cxnLst/>
              <a:rect l="l" t="t" r="r" b="b"/>
              <a:pathLst>
                <a:path w="5330" h="5971" extrusionOk="0">
                  <a:moveTo>
                    <a:pt x="691" y="724"/>
                  </a:moveTo>
                  <a:lnTo>
                    <a:pt x="691" y="724"/>
                  </a:lnTo>
                  <a:cubicBezTo>
                    <a:pt x="1429" y="1058"/>
                    <a:pt x="2120" y="1486"/>
                    <a:pt x="2739" y="2010"/>
                  </a:cubicBezTo>
                  <a:lnTo>
                    <a:pt x="2668" y="2010"/>
                  </a:lnTo>
                  <a:cubicBezTo>
                    <a:pt x="2630" y="2007"/>
                    <a:pt x="2593" y="2006"/>
                    <a:pt x="2557" y="2006"/>
                  </a:cubicBezTo>
                  <a:cubicBezTo>
                    <a:pt x="2053" y="2006"/>
                    <a:pt x="1604" y="2305"/>
                    <a:pt x="1382" y="2749"/>
                  </a:cubicBezTo>
                  <a:cubicBezTo>
                    <a:pt x="1120" y="2082"/>
                    <a:pt x="882" y="1415"/>
                    <a:pt x="691" y="724"/>
                  </a:cubicBezTo>
                  <a:close/>
                  <a:moveTo>
                    <a:pt x="3812" y="3169"/>
                  </a:moveTo>
                  <a:lnTo>
                    <a:pt x="3812" y="3169"/>
                  </a:lnTo>
                  <a:cubicBezTo>
                    <a:pt x="4228" y="3826"/>
                    <a:pt x="4528" y="4573"/>
                    <a:pt x="4692" y="5321"/>
                  </a:cubicBezTo>
                  <a:cubicBezTo>
                    <a:pt x="3977" y="5106"/>
                    <a:pt x="3287" y="4820"/>
                    <a:pt x="2644" y="4439"/>
                  </a:cubicBezTo>
                  <a:lnTo>
                    <a:pt x="2715" y="4439"/>
                  </a:lnTo>
                  <a:cubicBezTo>
                    <a:pt x="3353" y="4392"/>
                    <a:pt x="3850" y="3806"/>
                    <a:pt x="3812" y="3169"/>
                  </a:cubicBezTo>
                  <a:close/>
                  <a:moveTo>
                    <a:pt x="343" y="1"/>
                  </a:moveTo>
                  <a:cubicBezTo>
                    <a:pt x="324" y="1"/>
                    <a:pt x="305" y="4"/>
                    <a:pt x="286" y="10"/>
                  </a:cubicBezTo>
                  <a:cubicBezTo>
                    <a:pt x="96" y="10"/>
                    <a:pt x="0" y="200"/>
                    <a:pt x="48" y="367"/>
                  </a:cubicBezTo>
                  <a:cubicBezTo>
                    <a:pt x="310" y="1629"/>
                    <a:pt x="858" y="2796"/>
                    <a:pt x="1263" y="3987"/>
                  </a:cubicBezTo>
                  <a:cubicBezTo>
                    <a:pt x="1239" y="4058"/>
                    <a:pt x="1263" y="4106"/>
                    <a:pt x="1310" y="4154"/>
                  </a:cubicBezTo>
                  <a:cubicBezTo>
                    <a:pt x="1334" y="4249"/>
                    <a:pt x="1429" y="4320"/>
                    <a:pt x="1525" y="4320"/>
                  </a:cubicBezTo>
                  <a:cubicBezTo>
                    <a:pt x="2572" y="5082"/>
                    <a:pt x="3739" y="5630"/>
                    <a:pt x="4978" y="5964"/>
                  </a:cubicBezTo>
                  <a:cubicBezTo>
                    <a:pt x="4998" y="5969"/>
                    <a:pt x="5018" y="5971"/>
                    <a:pt x="5037" y="5971"/>
                  </a:cubicBezTo>
                  <a:cubicBezTo>
                    <a:pt x="5201" y="5971"/>
                    <a:pt x="5330" y="5801"/>
                    <a:pt x="5287" y="5630"/>
                  </a:cubicBezTo>
                  <a:cubicBezTo>
                    <a:pt x="5025" y="4392"/>
                    <a:pt x="4549" y="2987"/>
                    <a:pt x="3620" y="2106"/>
                  </a:cubicBezTo>
                  <a:cubicBezTo>
                    <a:pt x="3573" y="2058"/>
                    <a:pt x="3525" y="2034"/>
                    <a:pt x="3453" y="2034"/>
                  </a:cubicBezTo>
                  <a:cubicBezTo>
                    <a:pt x="2739" y="1129"/>
                    <a:pt x="1453" y="534"/>
                    <a:pt x="477" y="58"/>
                  </a:cubicBezTo>
                  <a:cubicBezTo>
                    <a:pt x="442" y="23"/>
                    <a:pt x="39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111"/>
          <p:cNvSpPr/>
          <p:nvPr/>
        </p:nvSpPr>
        <p:spPr>
          <a:xfrm>
            <a:off x="7178549" y="2203888"/>
            <a:ext cx="339956" cy="365330"/>
          </a:xfrm>
          <a:custGeom>
            <a:avLst/>
            <a:gdLst/>
            <a:ahLst/>
            <a:cxnLst/>
            <a:rect l="l" t="t" r="r" b="b"/>
            <a:pathLst>
              <a:path w="11147" h="11979" extrusionOk="0">
                <a:moveTo>
                  <a:pt x="1906" y="1072"/>
                </a:moveTo>
                <a:cubicBezTo>
                  <a:pt x="1954" y="1310"/>
                  <a:pt x="1954" y="1524"/>
                  <a:pt x="1954" y="1762"/>
                </a:cubicBezTo>
                <a:cubicBezTo>
                  <a:pt x="1954" y="1834"/>
                  <a:pt x="1954" y="1881"/>
                  <a:pt x="1930" y="1953"/>
                </a:cubicBezTo>
                <a:cubicBezTo>
                  <a:pt x="1930" y="1953"/>
                  <a:pt x="1906" y="1953"/>
                  <a:pt x="1906" y="1977"/>
                </a:cubicBezTo>
                <a:cubicBezTo>
                  <a:pt x="1906" y="2001"/>
                  <a:pt x="1811" y="2001"/>
                  <a:pt x="1811" y="2001"/>
                </a:cubicBezTo>
                <a:cubicBezTo>
                  <a:pt x="1620" y="2001"/>
                  <a:pt x="1430" y="1977"/>
                  <a:pt x="1263" y="1929"/>
                </a:cubicBezTo>
                <a:cubicBezTo>
                  <a:pt x="1144" y="1905"/>
                  <a:pt x="1168" y="1905"/>
                  <a:pt x="1168" y="1834"/>
                </a:cubicBezTo>
                <a:cubicBezTo>
                  <a:pt x="1168" y="1572"/>
                  <a:pt x="1168" y="1334"/>
                  <a:pt x="1215" y="1072"/>
                </a:cubicBezTo>
                <a:close/>
                <a:moveTo>
                  <a:pt x="3835" y="1072"/>
                </a:moveTo>
                <a:cubicBezTo>
                  <a:pt x="3883" y="1310"/>
                  <a:pt x="3907" y="1524"/>
                  <a:pt x="3883" y="1762"/>
                </a:cubicBezTo>
                <a:cubicBezTo>
                  <a:pt x="3907" y="1834"/>
                  <a:pt x="3883" y="1881"/>
                  <a:pt x="3859" y="1953"/>
                </a:cubicBezTo>
                <a:cubicBezTo>
                  <a:pt x="3859" y="1953"/>
                  <a:pt x="3835" y="1953"/>
                  <a:pt x="3835" y="1977"/>
                </a:cubicBezTo>
                <a:cubicBezTo>
                  <a:pt x="3835" y="2001"/>
                  <a:pt x="3740" y="2001"/>
                  <a:pt x="3740" y="2001"/>
                </a:cubicBezTo>
                <a:cubicBezTo>
                  <a:pt x="3549" y="2001"/>
                  <a:pt x="3359" y="1977"/>
                  <a:pt x="3192" y="1929"/>
                </a:cubicBezTo>
                <a:cubicBezTo>
                  <a:pt x="3073" y="1905"/>
                  <a:pt x="3097" y="1905"/>
                  <a:pt x="3097" y="1834"/>
                </a:cubicBezTo>
                <a:cubicBezTo>
                  <a:pt x="3097" y="1572"/>
                  <a:pt x="3121" y="1334"/>
                  <a:pt x="3168" y="1072"/>
                </a:cubicBezTo>
                <a:close/>
                <a:moveTo>
                  <a:pt x="5764" y="1072"/>
                </a:moveTo>
                <a:cubicBezTo>
                  <a:pt x="5812" y="1310"/>
                  <a:pt x="5836" y="1524"/>
                  <a:pt x="5836" y="1762"/>
                </a:cubicBezTo>
                <a:cubicBezTo>
                  <a:pt x="5836" y="1834"/>
                  <a:pt x="5812" y="1881"/>
                  <a:pt x="5788" y="1953"/>
                </a:cubicBezTo>
                <a:cubicBezTo>
                  <a:pt x="5788" y="1953"/>
                  <a:pt x="5764" y="1953"/>
                  <a:pt x="5764" y="1977"/>
                </a:cubicBezTo>
                <a:cubicBezTo>
                  <a:pt x="5764" y="2001"/>
                  <a:pt x="5669" y="2001"/>
                  <a:pt x="5669" y="2001"/>
                </a:cubicBezTo>
                <a:cubicBezTo>
                  <a:pt x="5478" y="2001"/>
                  <a:pt x="5312" y="1977"/>
                  <a:pt x="5121" y="1929"/>
                </a:cubicBezTo>
                <a:cubicBezTo>
                  <a:pt x="5002" y="1905"/>
                  <a:pt x="5026" y="1905"/>
                  <a:pt x="5026" y="1834"/>
                </a:cubicBezTo>
                <a:cubicBezTo>
                  <a:pt x="5026" y="1572"/>
                  <a:pt x="5050" y="1334"/>
                  <a:pt x="5097" y="1072"/>
                </a:cubicBezTo>
                <a:close/>
                <a:moveTo>
                  <a:pt x="7717" y="1072"/>
                </a:moveTo>
                <a:cubicBezTo>
                  <a:pt x="7741" y="1310"/>
                  <a:pt x="7764" y="1524"/>
                  <a:pt x="7764" y="1762"/>
                </a:cubicBezTo>
                <a:lnTo>
                  <a:pt x="7764" y="1810"/>
                </a:lnTo>
                <a:cubicBezTo>
                  <a:pt x="7741" y="1834"/>
                  <a:pt x="7741" y="1881"/>
                  <a:pt x="7741" y="1905"/>
                </a:cubicBezTo>
                <a:cubicBezTo>
                  <a:pt x="7741" y="1929"/>
                  <a:pt x="7741" y="1929"/>
                  <a:pt x="7741" y="1929"/>
                </a:cubicBezTo>
                <a:lnTo>
                  <a:pt x="7741" y="1953"/>
                </a:lnTo>
                <a:cubicBezTo>
                  <a:pt x="7741" y="1965"/>
                  <a:pt x="7735" y="1965"/>
                  <a:pt x="7729" y="1965"/>
                </a:cubicBezTo>
                <a:cubicBezTo>
                  <a:pt x="7723" y="1965"/>
                  <a:pt x="7717" y="1965"/>
                  <a:pt x="7717" y="1977"/>
                </a:cubicBezTo>
                <a:cubicBezTo>
                  <a:pt x="7669" y="1977"/>
                  <a:pt x="7645" y="2001"/>
                  <a:pt x="7598" y="2001"/>
                </a:cubicBezTo>
                <a:cubicBezTo>
                  <a:pt x="7431" y="2001"/>
                  <a:pt x="7241" y="1977"/>
                  <a:pt x="7074" y="1929"/>
                </a:cubicBezTo>
                <a:cubicBezTo>
                  <a:pt x="6955" y="1905"/>
                  <a:pt x="6979" y="1905"/>
                  <a:pt x="6979" y="1834"/>
                </a:cubicBezTo>
                <a:cubicBezTo>
                  <a:pt x="6955" y="1572"/>
                  <a:pt x="6979" y="1334"/>
                  <a:pt x="7026" y="1072"/>
                </a:cubicBezTo>
                <a:close/>
                <a:moveTo>
                  <a:pt x="9622" y="1072"/>
                </a:moveTo>
                <a:cubicBezTo>
                  <a:pt x="9670" y="1310"/>
                  <a:pt x="9693" y="1524"/>
                  <a:pt x="9670" y="1762"/>
                </a:cubicBezTo>
                <a:cubicBezTo>
                  <a:pt x="9693" y="1834"/>
                  <a:pt x="9670" y="1881"/>
                  <a:pt x="9646" y="1953"/>
                </a:cubicBezTo>
                <a:cubicBezTo>
                  <a:pt x="9646" y="1953"/>
                  <a:pt x="9622" y="1953"/>
                  <a:pt x="9622" y="1977"/>
                </a:cubicBezTo>
                <a:cubicBezTo>
                  <a:pt x="9574" y="1977"/>
                  <a:pt x="9551" y="2001"/>
                  <a:pt x="9527" y="2001"/>
                </a:cubicBezTo>
                <a:cubicBezTo>
                  <a:pt x="9336" y="2001"/>
                  <a:pt x="9146" y="1977"/>
                  <a:pt x="8979" y="1929"/>
                </a:cubicBezTo>
                <a:cubicBezTo>
                  <a:pt x="8860" y="1905"/>
                  <a:pt x="8884" y="1905"/>
                  <a:pt x="8884" y="1834"/>
                </a:cubicBezTo>
                <a:cubicBezTo>
                  <a:pt x="8884" y="1572"/>
                  <a:pt x="8908" y="1334"/>
                  <a:pt x="8955" y="1072"/>
                </a:cubicBezTo>
                <a:close/>
                <a:moveTo>
                  <a:pt x="6431" y="2810"/>
                </a:moveTo>
                <a:cubicBezTo>
                  <a:pt x="6744" y="2977"/>
                  <a:pt x="7094" y="3053"/>
                  <a:pt x="7448" y="3053"/>
                </a:cubicBezTo>
                <a:cubicBezTo>
                  <a:pt x="7498" y="3053"/>
                  <a:pt x="7548" y="3051"/>
                  <a:pt x="7598" y="3048"/>
                </a:cubicBezTo>
                <a:lnTo>
                  <a:pt x="7622" y="3048"/>
                </a:lnTo>
                <a:cubicBezTo>
                  <a:pt x="7526" y="5025"/>
                  <a:pt x="7574" y="7002"/>
                  <a:pt x="7812" y="8954"/>
                </a:cubicBezTo>
                <a:cubicBezTo>
                  <a:pt x="7736" y="8946"/>
                  <a:pt x="7660" y="8942"/>
                  <a:pt x="7585" y="8942"/>
                </a:cubicBezTo>
                <a:cubicBezTo>
                  <a:pt x="7216" y="8942"/>
                  <a:pt x="6867" y="9038"/>
                  <a:pt x="6550" y="9216"/>
                </a:cubicBezTo>
                <a:cubicBezTo>
                  <a:pt x="6359" y="9050"/>
                  <a:pt x="6121" y="8978"/>
                  <a:pt x="5859" y="8954"/>
                </a:cubicBezTo>
                <a:cubicBezTo>
                  <a:pt x="5787" y="8946"/>
                  <a:pt x="5714" y="8942"/>
                  <a:pt x="5642" y="8942"/>
                </a:cubicBezTo>
                <a:cubicBezTo>
                  <a:pt x="5287" y="8942"/>
                  <a:pt x="4938" y="9038"/>
                  <a:pt x="4621" y="9216"/>
                </a:cubicBezTo>
                <a:cubicBezTo>
                  <a:pt x="4430" y="9050"/>
                  <a:pt x="4192" y="8978"/>
                  <a:pt x="3930" y="8954"/>
                </a:cubicBezTo>
                <a:cubicBezTo>
                  <a:pt x="3876" y="8950"/>
                  <a:pt x="3821" y="8948"/>
                  <a:pt x="3766" y="8948"/>
                </a:cubicBezTo>
                <a:cubicBezTo>
                  <a:pt x="3512" y="8948"/>
                  <a:pt x="3261" y="8991"/>
                  <a:pt x="3025" y="9050"/>
                </a:cubicBezTo>
                <a:cubicBezTo>
                  <a:pt x="2978" y="7002"/>
                  <a:pt x="2835" y="4977"/>
                  <a:pt x="2811" y="2929"/>
                </a:cubicBezTo>
                <a:lnTo>
                  <a:pt x="2811" y="2929"/>
                </a:lnTo>
                <a:cubicBezTo>
                  <a:pt x="3121" y="3025"/>
                  <a:pt x="3430" y="3048"/>
                  <a:pt x="3740" y="3048"/>
                </a:cubicBezTo>
                <a:cubicBezTo>
                  <a:pt x="3767" y="3051"/>
                  <a:pt x="3794" y="3052"/>
                  <a:pt x="3821" y="3052"/>
                </a:cubicBezTo>
                <a:cubicBezTo>
                  <a:pt x="4059" y="3052"/>
                  <a:pt x="4309" y="2960"/>
                  <a:pt x="4502" y="2810"/>
                </a:cubicBezTo>
                <a:cubicBezTo>
                  <a:pt x="4815" y="2977"/>
                  <a:pt x="5165" y="3053"/>
                  <a:pt x="5519" y="3053"/>
                </a:cubicBezTo>
                <a:cubicBezTo>
                  <a:pt x="5569" y="3053"/>
                  <a:pt x="5619" y="3051"/>
                  <a:pt x="5669" y="3048"/>
                </a:cubicBezTo>
                <a:cubicBezTo>
                  <a:pt x="5698" y="3051"/>
                  <a:pt x="5727" y="3052"/>
                  <a:pt x="5756" y="3052"/>
                </a:cubicBezTo>
                <a:cubicBezTo>
                  <a:pt x="6008" y="3052"/>
                  <a:pt x="6238" y="2960"/>
                  <a:pt x="6431" y="2810"/>
                </a:cubicBezTo>
                <a:close/>
                <a:moveTo>
                  <a:pt x="1858" y="9978"/>
                </a:moveTo>
                <a:cubicBezTo>
                  <a:pt x="1906" y="9978"/>
                  <a:pt x="1996" y="10010"/>
                  <a:pt x="2037" y="10010"/>
                </a:cubicBezTo>
                <a:cubicBezTo>
                  <a:pt x="2050" y="10010"/>
                  <a:pt x="2058" y="10007"/>
                  <a:pt x="2057" y="9997"/>
                </a:cubicBezTo>
                <a:lnTo>
                  <a:pt x="2057" y="9997"/>
                </a:lnTo>
                <a:cubicBezTo>
                  <a:pt x="2073" y="10039"/>
                  <a:pt x="2076" y="10083"/>
                  <a:pt x="2097" y="10145"/>
                </a:cubicBezTo>
                <a:cubicBezTo>
                  <a:pt x="2120" y="10407"/>
                  <a:pt x="2097" y="10669"/>
                  <a:pt x="2049" y="10907"/>
                </a:cubicBezTo>
                <a:lnTo>
                  <a:pt x="1382" y="10907"/>
                </a:lnTo>
                <a:cubicBezTo>
                  <a:pt x="1335" y="10693"/>
                  <a:pt x="1311" y="10455"/>
                  <a:pt x="1311" y="10216"/>
                </a:cubicBezTo>
                <a:cubicBezTo>
                  <a:pt x="1311" y="10174"/>
                  <a:pt x="1329" y="10096"/>
                  <a:pt x="1317" y="10094"/>
                </a:cubicBezTo>
                <a:lnTo>
                  <a:pt x="1317" y="10094"/>
                </a:lnTo>
                <a:cubicBezTo>
                  <a:pt x="1482" y="10002"/>
                  <a:pt x="1670" y="9978"/>
                  <a:pt x="1858" y="9978"/>
                </a:cubicBezTo>
                <a:close/>
                <a:moveTo>
                  <a:pt x="9574" y="9978"/>
                </a:moveTo>
                <a:cubicBezTo>
                  <a:pt x="9606" y="9978"/>
                  <a:pt x="9701" y="10010"/>
                  <a:pt x="9740" y="10010"/>
                </a:cubicBezTo>
                <a:cubicBezTo>
                  <a:pt x="9760" y="10010"/>
                  <a:pt x="9765" y="10002"/>
                  <a:pt x="9741" y="9978"/>
                </a:cubicBezTo>
                <a:lnTo>
                  <a:pt x="9741" y="9978"/>
                </a:lnTo>
                <a:cubicBezTo>
                  <a:pt x="9789" y="10026"/>
                  <a:pt x="9813" y="10050"/>
                  <a:pt x="9813" y="10145"/>
                </a:cubicBezTo>
                <a:cubicBezTo>
                  <a:pt x="9836" y="10407"/>
                  <a:pt x="9813" y="10645"/>
                  <a:pt x="9765" y="10907"/>
                </a:cubicBezTo>
                <a:lnTo>
                  <a:pt x="9074" y="10907"/>
                </a:lnTo>
                <a:cubicBezTo>
                  <a:pt x="9050" y="10669"/>
                  <a:pt x="9027" y="10455"/>
                  <a:pt x="9003" y="10216"/>
                </a:cubicBezTo>
                <a:cubicBezTo>
                  <a:pt x="9003" y="10174"/>
                  <a:pt x="9041" y="10094"/>
                  <a:pt x="9015" y="10094"/>
                </a:cubicBezTo>
                <a:lnTo>
                  <a:pt x="9015" y="10094"/>
                </a:lnTo>
                <a:cubicBezTo>
                  <a:pt x="9012" y="10094"/>
                  <a:pt x="9008" y="10095"/>
                  <a:pt x="9003" y="10097"/>
                </a:cubicBezTo>
                <a:lnTo>
                  <a:pt x="9003" y="10097"/>
                </a:lnTo>
                <a:cubicBezTo>
                  <a:pt x="9193" y="10002"/>
                  <a:pt x="9384" y="9978"/>
                  <a:pt x="9574" y="9978"/>
                </a:cubicBezTo>
                <a:close/>
                <a:moveTo>
                  <a:pt x="3679" y="9996"/>
                </a:moveTo>
                <a:cubicBezTo>
                  <a:pt x="3715" y="9996"/>
                  <a:pt x="3751" y="9998"/>
                  <a:pt x="3787" y="10002"/>
                </a:cubicBezTo>
                <a:cubicBezTo>
                  <a:pt x="3819" y="10002"/>
                  <a:pt x="3914" y="10023"/>
                  <a:pt x="3953" y="10023"/>
                </a:cubicBezTo>
                <a:cubicBezTo>
                  <a:pt x="3973" y="10023"/>
                  <a:pt x="3978" y="10018"/>
                  <a:pt x="3954" y="10002"/>
                </a:cubicBezTo>
                <a:lnTo>
                  <a:pt x="3954" y="10002"/>
                </a:lnTo>
                <a:cubicBezTo>
                  <a:pt x="4002" y="10026"/>
                  <a:pt x="4002" y="10074"/>
                  <a:pt x="4026" y="10145"/>
                </a:cubicBezTo>
                <a:cubicBezTo>
                  <a:pt x="4026" y="10407"/>
                  <a:pt x="4026" y="10669"/>
                  <a:pt x="3978" y="10907"/>
                </a:cubicBezTo>
                <a:lnTo>
                  <a:pt x="3954" y="10931"/>
                </a:lnTo>
                <a:lnTo>
                  <a:pt x="3287" y="10931"/>
                </a:lnTo>
                <a:cubicBezTo>
                  <a:pt x="3264" y="10693"/>
                  <a:pt x="3216" y="10478"/>
                  <a:pt x="3216" y="10240"/>
                </a:cubicBezTo>
                <a:cubicBezTo>
                  <a:pt x="3216" y="10198"/>
                  <a:pt x="3234" y="10119"/>
                  <a:pt x="3222" y="10117"/>
                </a:cubicBezTo>
                <a:lnTo>
                  <a:pt x="3222" y="10117"/>
                </a:lnTo>
                <a:cubicBezTo>
                  <a:pt x="3359" y="10041"/>
                  <a:pt x="3511" y="9996"/>
                  <a:pt x="3679" y="9996"/>
                </a:cubicBezTo>
                <a:close/>
                <a:moveTo>
                  <a:pt x="5595" y="9996"/>
                </a:moveTo>
                <a:cubicBezTo>
                  <a:pt x="5627" y="9996"/>
                  <a:pt x="5660" y="9998"/>
                  <a:pt x="5693" y="10002"/>
                </a:cubicBezTo>
                <a:cubicBezTo>
                  <a:pt x="5740" y="10002"/>
                  <a:pt x="5841" y="10023"/>
                  <a:pt x="5881" y="10023"/>
                </a:cubicBezTo>
                <a:cubicBezTo>
                  <a:pt x="5902" y="10023"/>
                  <a:pt x="5907" y="10018"/>
                  <a:pt x="5883" y="10002"/>
                </a:cubicBezTo>
                <a:lnTo>
                  <a:pt x="5883" y="10002"/>
                </a:lnTo>
                <a:cubicBezTo>
                  <a:pt x="5931" y="10026"/>
                  <a:pt x="5931" y="10074"/>
                  <a:pt x="5955" y="10145"/>
                </a:cubicBezTo>
                <a:cubicBezTo>
                  <a:pt x="5955" y="10407"/>
                  <a:pt x="5955" y="10669"/>
                  <a:pt x="5907" y="10907"/>
                </a:cubicBezTo>
                <a:lnTo>
                  <a:pt x="5883" y="10931"/>
                </a:lnTo>
                <a:lnTo>
                  <a:pt x="5216" y="10931"/>
                </a:lnTo>
                <a:cubicBezTo>
                  <a:pt x="5193" y="10693"/>
                  <a:pt x="5145" y="10478"/>
                  <a:pt x="5145" y="10240"/>
                </a:cubicBezTo>
                <a:cubicBezTo>
                  <a:pt x="5145" y="10198"/>
                  <a:pt x="5163" y="10119"/>
                  <a:pt x="5151" y="10117"/>
                </a:cubicBezTo>
                <a:lnTo>
                  <a:pt x="5151" y="10117"/>
                </a:lnTo>
                <a:cubicBezTo>
                  <a:pt x="5288" y="10041"/>
                  <a:pt x="5440" y="9996"/>
                  <a:pt x="5595" y="9996"/>
                </a:cubicBezTo>
                <a:close/>
                <a:moveTo>
                  <a:pt x="7547" y="9996"/>
                </a:moveTo>
                <a:cubicBezTo>
                  <a:pt x="7580" y="9996"/>
                  <a:pt x="7613" y="9998"/>
                  <a:pt x="7645" y="10002"/>
                </a:cubicBezTo>
                <a:cubicBezTo>
                  <a:pt x="7693" y="10002"/>
                  <a:pt x="7783" y="10023"/>
                  <a:pt x="7824" y="10023"/>
                </a:cubicBezTo>
                <a:cubicBezTo>
                  <a:pt x="7840" y="10023"/>
                  <a:pt x="7848" y="10020"/>
                  <a:pt x="7843" y="10010"/>
                </a:cubicBezTo>
                <a:lnTo>
                  <a:pt x="7843" y="10010"/>
                </a:lnTo>
                <a:cubicBezTo>
                  <a:pt x="7860" y="10036"/>
                  <a:pt x="7862" y="10081"/>
                  <a:pt x="7884" y="10145"/>
                </a:cubicBezTo>
                <a:lnTo>
                  <a:pt x="7860" y="10169"/>
                </a:lnTo>
                <a:cubicBezTo>
                  <a:pt x="7884" y="10431"/>
                  <a:pt x="7860" y="10669"/>
                  <a:pt x="7836" y="10931"/>
                </a:cubicBezTo>
                <a:lnTo>
                  <a:pt x="7169" y="10931"/>
                </a:lnTo>
                <a:cubicBezTo>
                  <a:pt x="7121" y="10693"/>
                  <a:pt x="7098" y="10478"/>
                  <a:pt x="7098" y="10240"/>
                </a:cubicBezTo>
                <a:cubicBezTo>
                  <a:pt x="7098" y="10198"/>
                  <a:pt x="7116" y="10119"/>
                  <a:pt x="7104" y="10117"/>
                </a:cubicBezTo>
                <a:lnTo>
                  <a:pt x="7104" y="10117"/>
                </a:lnTo>
                <a:cubicBezTo>
                  <a:pt x="7241" y="10041"/>
                  <a:pt x="7393" y="9996"/>
                  <a:pt x="7547" y="9996"/>
                </a:cubicBezTo>
                <a:close/>
                <a:moveTo>
                  <a:pt x="6574" y="0"/>
                </a:moveTo>
                <a:cubicBezTo>
                  <a:pt x="6502" y="24"/>
                  <a:pt x="6455" y="48"/>
                  <a:pt x="6407" y="48"/>
                </a:cubicBezTo>
                <a:lnTo>
                  <a:pt x="4621" y="48"/>
                </a:lnTo>
                <a:cubicBezTo>
                  <a:pt x="4573" y="48"/>
                  <a:pt x="4526" y="72"/>
                  <a:pt x="4454" y="95"/>
                </a:cubicBezTo>
                <a:cubicBezTo>
                  <a:pt x="4407" y="72"/>
                  <a:pt x="4359" y="48"/>
                  <a:pt x="4311" y="48"/>
                </a:cubicBezTo>
                <a:lnTo>
                  <a:pt x="2692" y="48"/>
                </a:lnTo>
                <a:cubicBezTo>
                  <a:pt x="2644" y="48"/>
                  <a:pt x="2573" y="72"/>
                  <a:pt x="2525" y="95"/>
                </a:cubicBezTo>
                <a:cubicBezTo>
                  <a:pt x="2478" y="72"/>
                  <a:pt x="2430" y="48"/>
                  <a:pt x="2359" y="48"/>
                </a:cubicBezTo>
                <a:lnTo>
                  <a:pt x="763" y="48"/>
                </a:lnTo>
                <a:cubicBezTo>
                  <a:pt x="596" y="48"/>
                  <a:pt x="453" y="119"/>
                  <a:pt x="358" y="238"/>
                </a:cubicBezTo>
                <a:cubicBezTo>
                  <a:pt x="287" y="334"/>
                  <a:pt x="239" y="453"/>
                  <a:pt x="239" y="572"/>
                </a:cubicBezTo>
                <a:cubicBezTo>
                  <a:pt x="239" y="1119"/>
                  <a:pt x="1" y="1715"/>
                  <a:pt x="191" y="2262"/>
                </a:cubicBezTo>
                <a:cubicBezTo>
                  <a:pt x="393" y="2867"/>
                  <a:pt x="1079" y="3051"/>
                  <a:pt x="1655" y="3051"/>
                </a:cubicBezTo>
                <a:cubicBezTo>
                  <a:pt x="1691" y="3051"/>
                  <a:pt x="1728" y="3050"/>
                  <a:pt x="1763" y="3048"/>
                </a:cubicBezTo>
                <a:cubicBezTo>
                  <a:pt x="1787" y="5025"/>
                  <a:pt x="1930" y="6978"/>
                  <a:pt x="1978" y="8954"/>
                </a:cubicBezTo>
                <a:cubicBezTo>
                  <a:pt x="1937" y="8953"/>
                  <a:pt x="1896" y="8952"/>
                  <a:pt x="1854" y="8952"/>
                </a:cubicBezTo>
                <a:cubicBezTo>
                  <a:pt x="1281" y="8952"/>
                  <a:pt x="602" y="9112"/>
                  <a:pt x="358" y="9645"/>
                </a:cubicBezTo>
                <a:cubicBezTo>
                  <a:pt x="96" y="10216"/>
                  <a:pt x="358" y="10859"/>
                  <a:pt x="358" y="11455"/>
                </a:cubicBezTo>
                <a:cubicBezTo>
                  <a:pt x="358" y="11574"/>
                  <a:pt x="406" y="11693"/>
                  <a:pt x="477" y="11764"/>
                </a:cubicBezTo>
                <a:cubicBezTo>
                  <a:pt x="573" y="11907"/>
                  <a:pt x="715" y="11979"/>
                  <a:pt x="882" y="11979"/>
                </a:cubicBezTo>
                <a:lnTo>
                  <a:pt x="2478" y="11979"/>
                </a:lnTo>
                <a:cubicBezTo>
                  <a:pt x="2525" y="11955"/>
                  <a:pt x="2573" y="11955"/>
                  <a:pt x="2644" y="11931"/>
                </a:cubicBezTo>
                <a:cubicBezTo>
                  <a:pt x="2692" y="11955"/>
                  <a:pt x="2740" y="11955"/>
                  <a:pt x="2811" y="11979"/>
                </a:cubicBezTo>
                <a:lnTo>
                  <a:pt x="4407" y="11979"/>
                </a:lnTo>
                <a:cubicBezTo>
                  <a:pt x="4466" y="11955"/>
                  <a:pt x="4526" y="11943"/>
                  <a:pt x="4582" y="11943"/>
                </a:cubicBezTo>
                <a:cubicBezTo>
                  <a:pt x="4639" y="11943"/>
                  <a:pt x="4692" y="11955"/>
                  <a:pt x="4740" y="11979"/>
                </a:cubicBezTo>
                <a:lnTo>
                  <a:pt x="6336" y="11979"/>
                </a:lnTo>
                <a:cubicBezTo>
                  <a:pt x="6407" y="11955"/>
                  <a:pt x="6455" y="11955"/>
                  <a:pt x="6502" y="11931"/>
                </a:cubicBezTo>
                <a:cubicBezTo>
                  <a:pt x="6550" y="11955"/>
                  <a:pt x="6621" y="11955"/>
                  <a:pt x="6669" y="11979"/>
                </a:cubicBezTo>
                <a:lnTo>
                  <a:pt x="8288" y="11979"/>
                </a:lnTo>
                <a:cubicBezTo>
                  <a:pt x="8336" y="11955"/>
                  <a:pt x="8384" y="11955"/>
                  <a:pt x="8455" y="11931"/>
                </a:cubicBezTo>
                <a:cubicBezTo>
                  <a:pt x="8503" y="11955"/>
                  <a:pt x="8550" y="11955"/>
                  <a:pt x="8622" y="11979"/>
                </a:cubicBezTo>
                <a:lnTo>
                  <a:pt x="10217" y="11979"/>
                </a:lnTo>
                <a:cubicBezTo>
                  <a:pt x="10456" y="11979"/>
                  <a:pt x="10670" y="11812"/>
                  <a:pt x="10717" y="11574"/>
                </a:cubicBezTo>
                <a:cubicBezTo>
                  <a:pt x="10884" y="10597"/>
                  <a:pt x="11146" y="9050"/>
                  <a:pt x="9741" y="8954"/>
                </a:cubicBezTo>
                <a:cubicBezTo>
                  <a:pt x="9670" y="8948"/>
                  <a:pt x="9597" y="8945"/>
                  <a:pt x="9523" y="8945"/>
                </a:cubicBezTo>
                <a:cubicBezTo>
                  <a:pt x="9302" y="8945"/>
                  <a:pt x="9074" y="8972"/>
                  <a:pt x="8860" y="9026"/>
                </a:cubicBezTo>
                <a:cubicBezTo>
                  <a:pt x="8669" y="7002"/>
                  <a:pt x="8479" y="4953"/>
                  <a:pt x="8669" y="2905"/>
                </a:cubicBezTo>
                <a:lnTo>
                  <a:pt x="8669" y="2905"/>
                </a:lnTo>
                <a:cubicBezTo>
                  <a:pt x="8906" y="2984"/>
                  <a:pt x="9143" y="3031"/>
                  <a:pt x="9380" y="3031"/>
                </a:cubicBezTo>
                <a:cubicBezTo>
                  <a:pt x="9429" y="3031"/>
                  <a:pt x="9478" y="3029"/>
                  <a:pt x="9527" y="3025"/>
                </a:cubicBezTo>
                <a:cubicBezTo>
                  <a:pt x="11003" y="3001"/>
                  <a:pt x="10765" y="1381"/>
                  <a:pt x="10598" y="381"/>
                </a:cubicBezTo>
                <a:cubicBezTo>
                  <a:pt x="10551" y="167"/>
                  <a:pt x="10336" y="0"/>
                  <a:pt x="10098" y="0"/>
                </a:cubicBezTo>
                <a:lnTo>
                  <a:pt x="8479" y="0"/>
                </a:lnTo>
                <a:lnTo>
                  <a:pt x="8312" y="48"/>
                </a:lnTo>
                <a:cubicBezTo>
                  <a:pt x="8265" y="48"/>
                  <a:pt x="8217" y="24"/>
                  <a:pt x="8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11"/>
          <p:cNvSpPr/>
          <p:nvPr/>
        </p:nvSpPr>
        <p:spPr>
          <a:xfrm>
            <a:off x="2292086" y="1647331"/>
            <a:ext cx="267280" cy="334314"/>
          </a:xfrm>
          <a:custGeom>
            <a:avLst/>
            <a:gdLst/>
            <a:ahLst/>
            <a:cxnLst/>
            <a:rect l="l" t="t" r="r" b="b"/>
            <a:pathLst>
              <a:path w="8764" h="10962" extrusionOk="0">
                <a:moveTo>
                  <a:pt x="6120" y="1508"/>
                </a:moveTo>
                <a:cubicBezTo>
                  <a:pt x="5882" y="2008"/>
                  <a:pt x="5620" y="2484"/>
                  <a:pt x="5311" y="2960"/>
                </a:cubicBezTo>
                <a:cubicBezTo>
                  <a:pt x="5144" y="3246"/>
                  <a:pt x="5287" y="3627"/>
                  <a:pt x="5620" y="3722"/>
                </a:cubicBezTo>
                <a:cubicBezTo>
                  <a:pt x="5811" y="3758"/>
                  <a:pt x="6007" y="3776"/>
                  <a:pt x="6207" y="3776"/>
                </a:cubicBezTo>
                <a:cubicBezTo>
                  <a:pt x="6406" y="3776"/>
                  <a:pt x="6609" y="3758"/>
                  <a:pt x="6811" y="3722"/>
                </a:cubicBezTo>
                <a:lnTo>
                  <a:pt x="6811" y="3722"/>
                </a:lnTo>
                <a:cubicBezTo>
                  <a:pt x="5620" y="4985"/>
                  <a:pt x="3691" y="5127"/>
                  <a:pt x="1905" y="5127"/>
                </a:cubicBezTo>
                <a:cubicBezTo>
                  <a:pt x="1524" y="4199"/>
                  <a:pt x="1262" y="3222"/>
                  <a:pt x="1119" y="2222"/>
                </a:cubicBezTo>
                <a:cubicBezTo>
                  <a:pt x="2858" y="2198"/>
                  <a:pt x="4501" y="2079"/>
                  <a:pt x="6120" y="1508"/>
                </a:cubicBezTo>
                <a:close/>
                <a:moveTo>
                  <a:pt x="7051" y="0"/>
                </a:moveTo>
                <a:cubicBezTo>
                  <a:pt x="6968" y="0"/>
                  <a:pt x="6886" y="17"/>
                  <a:pt x="6811" y="55"/>
                </a:cubicBezTo>
                <a:cubicBezTo>
                  <a:pt x="4858" y="1103"/>
                  <a:pt x="2786" y="1174"/>
                  <a:pt x="595" y="1174"/>
                </a:cubicBezTo>
                <a:cubicBezTo>
                  <a:pt x="582" y="1173"/>
                  <a:pt x="568" y="1172"/>
                  <a:pt x="554" y="1172"/>
                </a:cubicBezTo>
                <a:cubicBezTo>
                  <a:pt x="354" y="1172"/>
                  <a:pt x="164" y="1332"/>
                  <a:pt x="119" y="1555"/>
                </a:cubicBezTo>
                <a:cubicBezTo>
                  <a:pt x="24" y="1650"/>
                  <a:pt x="0" y="1770"/>
                  <a:pt x="24" y="1889"/>
                </a:cubicBezTo>
                <a:cubicBezTo>
                  <a:pt x="310" y="4865"/>
                  <a:pt x="2239" y="7461"/>
                  <a:pt x="2310" y="10462"/>
                </a:cubicBezTo>
                <a:cubicBezTo>
                  <a:pt x="2322" y="10795"/>
                  <a:pt x="2590" y="10962"/>
                  <a:pt x="2852" y="10962"/>
                </a:cubicBezTo>
                <a:cubicBezTo>
                  <a:pt x="3114" y="10962"/>
                  <a:pt x="3370" y="10795"/>
                  <a:pt x="3358" y="10462"/>
                </a:cubicBezTo>
                <a:cubicBezTo>
                  <a:pt x="3310" y="8938"/>
                  <a:pt x="2810" y="7556"/>
                  <a:pt x="2286" y="6175"/>
                </a:cubicBezTo>
                <a:cubicBezTo>
                  <a:pt x="4692" y="6104"/>
                  <a:pt x="7264" y="5651"/>
                  <a:pt x="8359" y="3294"/>
                </a:cubicBezTo>
                <a:cubicBezTo>
                  <a:pt x="8764" y="2984"/>
                  <a:pt x="8549" y="2365"/>
                  <a:pt x="8049" y="2341"/>
                </a:cubicBezTo>
                <a:lnTo>
                  <a:pt x="7978" y="2341"/>
                </a:lnTo>
                <a:cubicBezTo>
                  <a:pt x="7883" y="2341"/>
                  <a:pt x="7787" y="2389"/>
                  <a:pt x="7692" y="2436"/>
                </a:cubicBezTo>
                <a:cubicBezTo>
                  <a:pt x="7359" y="2555"/>
                  <a:pt x="7002" y="2651"/>
                  <a:pt x="6668" y="2722"/>
                </a:cubicBezTo>
                <a:cubicBezTo>
                  <a:pt x="7002" y="2032"/>
                  <a:pt x="7311" y="1341"/>
                  <a:pt x="7573" y="650"/>
                </a:cubicBezTo>
                <a:cubicBezTo>
                  <a:pt x="7726" y="287"/>
                  <a:pt x="7387" y="0"/>
                  <a:pt x="7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111"/>
          <p:cNvGrpSpPr/>
          <p:nvPr/>
        </p:nvGrpSpPr>
        <p:grpSpPr>
          <a:xfrm>
            <a:off x="3701045" y="1666713"/>
            <a:ext cx="262218" cy="355143"/>
            <a:chOff x="2827350" y="2359150"/>
            <a:chExt cx="214950" cy="291125"/>
          </a:xfrm>
        </p:grpSpPr>
        <p:sp>
          <p:nvSpPr>
            <p:cNvPr id="1734" name="Google Shape;1734;p111"/>
            <p:cNvSpPr/>
            <p:nvPr/>
          </p:nvSpPr>
          <p:spPr>
            <a:xfrm>
              <a:off x="2891650" y="2472600"/>
              <a:ext cx="95825" cy="103600"/>
            </a:xfrm>
            <a:custGeom>
              <a:avLst/>
              <a:gdLst/>
              <a:ahLst/>
              <a:cxnLst/>
              <a:rect l="l" t="t" r="r" b="b"/>
              <a:pathLst>
                <a:path w="3833" h="4144" extrusionOk="0">
                  <a:moveTo>
                    <a:pt x="667" y="0"/>
                  </a:moveTo>
                  <a:cubicBezTo>
                    <a:pt x="0" y="0"/>
                    <a:pt x="0" y="1048"/>
                    <a:pt x="667" y="1048"/>
                  </a:cubicBezTo>
                  <a:lnTo>
                    <a:pt x="929" y="1048"/>
                  </a:lnTo>
                  <a:cubicBezTo>
                    <a:pt x="953" y="1905"/>
                    <a:pt x="953" y="2762"/>
                    <a:pt x="905" y="3596"/>
                  </a:cubicBezTo>
                  <a:cubicBezTo>
                    <a:pt x="905" y="3882"/>
                    <a:pt x="1143" y="4120"/>
                    <a:pt x="1429" y="4120"/>
                  </a:cubicBezTo>
                  <a:cubicBezTo>
                    <a:pt x="1620" y="4136"/>
                    <a:pt x="1813" y="4144"/>
                    <a:pt x="2007" y="4144"/>
                  </a:cubicBezTo>
                  <a:cubicBezTo>
                    <a:pt x="2395" y="4144"/>
                    <a:pt x="2786" y="4112"/>
                    <a:pt x="3167" y="4048"/>
                  </a:cubicBezTo>
                  <a:cubicBezTo>
                    <a:pt x="3789" y="3979"/>
                    <a:pt x="3832" y="2997"/>
                    <a:pt x="3231" y="2997"/>
                  </a:cubicBezTo>
                  <a:cubicBezTo>
                    <a:pt x="3211" y="2997"/>
                    <a:pt x="3189" y="2998"/>
                    <a:pt x="3167" y="3001"/>
                  </a:cubicBezTo>
                  <a:cubicBezTo>
                    <a:pt x="2763" y="3048"/>
                    <a:pt x="2358" y="3096"/>
                    <a:pt x="1977" y="3120"/>
                  </a:cubicBezTo>
                  <a:cubicBezTo>
                    <a:pt x="2001" y="2262"/>
                    <a:pt x="2001" y="1429"/>
                    <a:pt x="1953" y="595"/>
                  </a:cubicBezTo>
                  <a:cubicBezTo>
                    <a:pt x="1953" y="357"/>
                    <a:pt x="1786" y="143"/>
                    <a:pt x="1572" y="95"/>
                  </a:cubicBezTo>
                  <a:cubicBezTo>
                    <a:pt x="1262" y="24"/>
                    <a:pt x="977"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1"/>
            <p:cNvSpPr/>
            <p:nvPr/>
          </p:nvSpPr>
          <p:spPr>
            <a:xfrm>
              <a:off x="2827350" y="2359150"/>
              <a:ext cx="214950" cy="291125"/>
            </a:xfrm>
            <a:custGeom>
              <a:avLst/>
              <a:gdLst/>
              <a:ahLst/>
              <a:cxnLst/>
              <a:rect l="l" t="t" r="r" b="b"/>
              <a:pathLst>
                <a:path w="8598" h="11645" extrusionOk="0">
                  <a:moveTo>
                    <a:pt x="5148" y="1044"/>
                  </a:moveTo>
                  <a:cubicBezTo>
                    <a:pt x="6576" y="1044"/>
                    <a:pt x="7082" y="3256"/>
                    <a:pt x="7264" y="4300"/>
                  </a:cubicBezTo>
                  <a:cubicBezTo>
                    <a:pt x="7549" y="6015"/>
                    <a:pt x="7383" y="8229"/>
                    <a:pt x="6287" y="9658"/>
                  </a:cubicBezTo>
                  <a:cubicBezTo>
                    <a:pt x="5817" y="10263"/>
                    <a:pt x="5115" y="10615"/>
                    <a:pt x="4359" y="10615"/>
                  </a:cubicBezTo>
                  <a:cubicBezTo>
                    <a:pt x="4311" y="10615"/>
                    <a:pt x="4263" y="10614"/>
                    <a:pt x="4215" y="10611"/>
                  </a:cubicBezTo>
                  <a:cubicBezTo>
                    <a:pt x="2810" y="10539"/>
                    <a:pt x="1834" y="9658"/>
                    <a:pt x="1453" y="8348"/>
                  </a:cubicBezTo>
                  <a:cubicBezTo>
                    <a:pt x="1024" y="6919"/>
                    <a:pt x="1143" y="5324"/>
                    <a:pt x="1334" y="3871"/>
                  </a:cubicBezTo>
                  <a:cubicBezTo>
                    <a:pt x="1429" y="3014"/>
                    <a:pt x="1596" y="2180"/>
                    <a:pt x="2334" y="1633"/>
                  </a:cubicBezTo>
                  <a:cubicBezTo>
                    <a:pt x="2939" y="1173"/>
                    <a:pt x="3746" y="1080"/>
                    <a:pt x="4481" y="1080"/>
                  </a:cubicBezTo>
                  <a:cubicBezTo>
                    <a:pt x="4585" y="1080"/>
                    <a:pt x="4687" y="1082"/>
                    <a:pt x="4787" y="1085"/>
                  </a:cubicBezTo>
                  <a:cubicBezTo>
                    <a:pt x="4835" y="1061"/>
                    <a:pt x="4882" y="1061"/>
                    <a:pt x="4930" y="1061"/>
                  </a:cubicBezTo>
                  <a:cubicBezTo>
                    <a:pt x="5005" y="1050"/>
                    <a:pt x="5078" y="1044"/>
                    <a:pt x="5148" y="1044"/>
                  </a:cubicBezTo>
                  <a:close/>
                  <a:moveTo>
                    <a:pt x="5074" y="0"/>
                  </a:moveTo>
                  <a:cubicBezTo>
                    <a:pt x="4988" y="0"/>
                    <a:pt x="4901" y="5"/>
                    <a:pt x="4811" y="13"/>
                  </a:cubicBezTo>
                  <a:cubicBezTo>
                    <a:pt x="4778" y="13"/>
                    <a:pt x="4745" y="13"/>
                    <a:pt x="4712" y="13"/>
                  </a:cubicBezTo>
                  <a:cubicBezTo>
                    <a:pt x="2820" y="13"/>
                    <a:pt x="1062" y="690"/>
                    <a:pt x="476" y="2633"/>
                  </a:cubicBezTo>
                  <a:cubicBezTo>
                    <a:pt x="0" y="4324"/>
                    <a:pt x="24" y="6419"/>
                    <a:pt x="334" y="8134"/>
                  </a:cubicBezTo>
                  <a:cubicBezTo>
                    <a:pt x="643" y="9849"/>
                    <a:pt x="1667" y="11016"/>
                    <a:pt x="3310" y="11492"/>
                  </a:cubicBezTo>
                  <a:cubicBezTo>
                    <a:pt x="3653" y="11594"/>
                    <a:pt x="4007" y="11645"/>
                    <a:pt x="4360" y="11645"/>
                  </a:cubicBezTo>
                  <a:cubicBezTo>
                    <a:pt x="5157" y="11645"/>
                    <a:pt x="5945" y="11385"/>
                    <a:pt x="6573" y="10873"/>
                  </a:cubicBezTo>
                  <a:cubicBezTo>
                    <a:pt x="8407" y="9396"/>
                    <a:pt x="8597" y="6324"/>
                    <a:pt x="8288" y="4181"/>
                  </a:cubicBezTo>
                  <a:cubicBezTo>
                    <a:pt x="8036" y="2398"/>
                    <a:pt x="7127" y="0"/>
                    <a:pt x="5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1"/>
            <p:cNvSpPr/>
            <p:nvPr/>
          </p:nvSpPr>
          <p:spPr>
            <a:xfrm>
              <a:off x="2902950" y="2421925"/>
              <a:ext cx="36350" cy="37000"/>
            </a:xfrm>
            <a:custGeom>
              <a:avLst/>
              <a:gdLst/>
              <a:ahLst/>
              <a:cxnLst/>
              <a:rect l="l" t="t" r="r" b="b"/>
              <a:pathLst>
                <a:path w="1454" h="1480" extrusionOk="0">
                  <a:moveTo>
                    <a:pt x="719" y="0"/>
                  </a:moveTo>
                  <a:cubicBezTo>
                    <a:pt x="532" y="0"/>
                    <a:pt x="342" y="74"/>
                    <a:pt x="191" y="241"/>
                  </a:cubicBezTo>
                  <a:cubicBezTo>
                    <a:pt x="72" y="384"/>
                    <a:pt x="1" y="551"/>
                    <a:pt x="24" y="741"/>
                  </a:cubicBezTo>
                  <a:cubicBezTo>
                    <a:pt x="1" y="1146"/>
                    <a:pt x="310" y="1479"/>
                    <a:pt x="739" y="1479"/>
                  </a:cubicBezTo>
                  <a:cubicBezTo>
                    <a:pt x="929" y="1479"/>
                    <a:pt x="1120" y="1384"/>
                    <a:pt x="1263" y="1241"/>
                  </a:cubicBezTo>
                  <a:cubicBezTo>
                    <a:pt x="1382" y="1098"/>
                    <a:pt x="1453" y="908"/>
                    <a:pt x="1453" y="741"/>
                  </a:cubicBezTo>
                  <a:cubicBezTo>
                    <a:pt x="1453" y="297"/>
                    <a:pt x="1093"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11"/>
          <p:cNvGrpSpPr/>
          <p:nvPr/>
        </p:nvGrpSpPr>
        <p:grpSpPr>
          <a:xfrm>
            <a:off x="1539626" y="1693948"/>
            <a:ext cx="318150" cy="310007"/>
            <a:chOff x="1055550" y="2381475"/>
            <a:chExt cx="260800" cy="254125"/>
          </a:xfrm>
        </p:grpSpPr>
        <p:sp>
          <p:nvSpPr>
            <p:cNvPr id="1738" name="Google Shape;1738;p111"/>
            <p:cNvSpPr/>
            <p:nvPr/>
          </p:nvSpPr>
          <p:spPr>
            <a:xfrm>
              <a:off x="1055550" y="2381475"/>
              <a:ext cx="260800" cy="254125"/>
            </a:xfrm>
            <a:custGeom>
              <a:avLst/>
              <a:gdLst/>
              <a:ahLst/>
              <a:cxnLst/>
              <a:rect l="l" t="t" r="r" b="b"/>
              <a:pathLst>
                <a:path w="10432" h="10165" extrusionOk="0">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1"/>
            <p:cNvSpPr/>
            <p:nvPr/>
          </p:nvSpPr>
          <p:spPr>
            <a:xfrm>
              <a:off x="1191575" y="2417375"/>
              <a:ext cx="67625" cy="44375"/>
            </a:xfrm>
            <a:custGeom>
              <a:avLst/>
              <a:gdLst/>
              <a:ahLst/>
              <a:cxnLst/>
              <a:rect l="l" t="t" r="r" b="b"/>
              <a:pathLst>
                <a:path w="2705" h="1775" extrusionOk="0">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111"/>
          <p:cNvSpPr/>
          <p:nvPr/>
        </p:nvSpPr>
        <p:spPr>
          <a:xfrm>
            <a:off x="7921569" y="1685209"/>
            <a:ext cx="258588" cy="324615"/>
          </a:xfrm>
          <a:custGeom>
            <a:avLst/>
            <a:gdLst/>
            <a:ahLst/>
            <a:cxnLst/>
            <a:rect l="l" t="t" r="r" b="b"/>
            <a:pathLst>
              <a:path w="8479" h="10644" extrusionOk="0">
                <a:moveTo>
                  <a:pt x="5518" y="946"/>
                </a:moveTo>
                <a:cubicBezTo>
                  <a:pt x="5665" y="946"/>
                  <a:pt x="5811" y="948"/>
                  <a:pt x="5954" y="956"/>
                </a:cubicBezTo>
                <a:cubicBezTo>
                  <a:pt x="6597" y="980"/>
                  <a:pt x="6621" y="1718"/>
                  <a:pt x="6740" y="2195"/>
                </a:cubicBezTo>
                <a:cubicBezTo>
                  <a:pt x="7002" y="3290"/>
                  <a:pt x="7216" y="4409"/>
                  <a:pt x="7359" y="5529"/>
                </a:cubicBezTo>
                <a:cubicBezTo>
                  <a:pt x="7406" y="6029"/>
                  <a:pt x="7454" y="6553"/>
                  <a:pt x="7502" y="7053"/>
                </a:cubicBezTo>
                <a:lnTo>
                  <a:pt x="5692" y="7053"/>
                </a:lnTo>
                <a:cubicBezTo>
                  <a:pt x="5430" y="7053"/>
                  <a:pt x="5239" y="7267"/>
                  <a:pt x="5239" y="7529"/>
                </a:cubicBezTo>
                <a:cubicBezTo>
                  <a:pt x="5192" y="7815"/>
                  <a:pt x="5192" y="8101"/>
                  <a:pt x="5192" y="8386"/>
                </a:cubicBezTo>
                <a:cubicBezTo>
                  <a:pt x="4930" y="8434"/>
                  <a:pt x="4668" y="8458"/>
                  <a:pt x="4406" y="8482"/>
                </a:cubicBezTo>
                <a:cubicBezTo>
                  <a:pt x="4251" y="8493"/>
                  <a:pt x="4102" y="8499"/>
                  <a:pt x="3956" y="8499"/>
                </a:cubicBezTo>
                <a:cubicBezTo>
                  <a:pt x="3810" y="8499"/>
                  <a:pt x="3668" y="8493"/>
                  <a:pt x="3525" y="8482"/>
                </a:cubicBezTo>
                <a:cubicBezTo>
                  <a:pt x="3310" y="8434"/>
                  <a:pt x="3358" y="8029"/>
                  <a:pt x="3263" y="7886"/>
                </a:cubicBezTo>
                <a:cubicBezTo>
                  <a:pt x="2977" y="7378"/>
                  <a:pt x="2448" y="7251"/>
                  <a:pt x="1887" y="7251"/>
                </a:cubicBezTo>
                <a:cubicBezTo>
                  <a:pt x="1606" y="7251"/>
                  <a:pt x="1318" y="7283"/>
                  <a:pt x="1048" y="7315"/>
                </a:cubicBezTo>
                <a:cubicBezTo>
                  <a:pt x="1167" y="6529"/>
                  <a:pt x="1358" y="5743"/>
                  <a:pt x="1500" y="4981"/>
                </a:cubicBezTo>
                <a:cubicBezTo>
                  <a:pt x="1786" y="3671"/>
                  <a:pt x="2048" y="2337"/>
                  <a:pt x="2191" y="1004"/>
                </a:cubicBezTo>
                <a:cubicBezTo>
                  <a:pt x="3001" y="1004"/>
                  <a:pt x="3810" y="956"/>
                  <a:pt x="4620" y="956"/>
                </a:cubicBezTo>
                <a:cubicBezTo>
                  <a:pt x="4922" y="956"/>
                  <a:pt x="5223" y="946"/>
                  <a:pt x="5518" y="946"/>
                </a:cubicBezTo>
                <a:close/>
                <a:moveTo>
                  <a:pt x="7549" y="7981"/>
                </a:moveTo>
                <a:lnTo>
                  <a:pt x="7549" y="8482"/>
                </a:lnTo>
                <a:cubicBezTo>
                  <a:pt x="7526" y="9135"/>
                  <a:pt x="7571" y="9721"/>
                  <a:pt x="6810" y="9721"/>
                </a:cubicBezTo>
                <a:cubicBezTo>
                  <a:pt x="6795" y="9721"/>
                  <a:pt x="6779" y="9720"/>
                  <a:pt x="6763" y="9720"/>
                </a:cubicBezTo>
                <a:cubicBezTo>
                  <a:pt x="6335" y="9720"/>
                  <a:pt x="5906" y="9696"/>
                  <a:pt x="5478" y="9672"/>
                </a:cubicBezTo>
                <a:lnTo>
                  <a:pt x="3144" y="9601"/>
                </a:lnTo>
                <a:cubicBezTo>
                  <a:pt x="3036" y="9597"/>
                  <a:pt x="2928" y="9596"/>
                  <a:pt x="2821" y="9596"/>
                </a:cubicBezTo>
                <a:cubicBezTo>
                  <a:pt x="2303" y="9596"/>
                  <a:pt x="1796" y="9630"/>
                  <a:pt x="1291" y="9630"/>
                </a:cubicBezTo>
                <a:cubicBezTo>
                  <a:pt x="1186" y="9630"/>
                  <a:pt x="1081" y="9628"/>
                  <a:pt x="977" y="9625"/>
                </a:cubicBezTo>
                <a:cubicBezTo>
                  <a:pt x="929" y="9172"/>
                  <a:pt x="905" y="8720"/>
                  <a:pt x="953" y="8267"/>
                </a:cubicBezTo>
                <a:cubicBezTo>
                  <a:pt x="1245" y="8221"/>
                  <a:pt x="1537" y="8195"/>
                  <a:pt x="1829" y="8195"/>
                </a:cubicBezTo>
                <a:cubicBezTo>
                  <a:pt x="1990" y="8195"/>
                  <a:pt x="2150" y="8203"/>
                  <a:pt x="2310" y="8220"/>
                </a:cubicBezTo>
                <a:cubicBezTo>
                  <a:pt x="2525" y="8243"/>
                  <a:pt x="2596" y="9077"/>
                  <a:pt x="2929" y="9220"/>
                </a:cubicBezTo>
                <a:cubicBezTo>
                  <a:pt x="3288" y="9369"/>
                  <a:pt x="3671" y="9419"/>
                  <a:pt x="4061" y="9419"/>
                </a:cubicBezTo>
                <a:cubicBezTo>
                  <a:pt x="4602" y="9419"/>
                  <a:pt x="5155" y="9323"/>
                  <a:pt x="5668" y="9267"/>
                </a:cubicBezTo>
                <a:cubicBezTo>
                  <a:pt x="5906" y="9244"/>
                  <a:pt x="6120" y="9053"/>
                  <a:pt x="6120" y="8791"/>
                </a:cubicBezTo>
                <a:lnTo>
                  <a:pt x="6120" y="7981"/>
                </a:lnTo>
                <a:close/>
                <a:moveTo>
                  <a:pt x="5393" y="0"/>
                </a:moveTo>
                <a:cubicBezTo>
                  <a:pt x="4409" y="0"/>
                  <a:pt x="3426" y="63"/>
                  <a:pt x="2454" y="63"/>
                </a:cubicBezTo>
                <a:cubicBezTo>
                  <a:pt x="2231" y="63"/>
                  <a:pt x="2008" y="59"/>
                  <a:pt x="1786" y="51"/>
                </a:cubicBezTo>
                <a:cubicBezTo>
                  <a:pt x="1548" y="51"/>
                  <a:pt x="1334" y="242"/>
                  <a:pt x="1334" y="480"/>
                </a:cubicBezTo>
                <a:cubicBezTo>
                  <a:pt x="1334" y="504"/>
                  <a:pt x="1310" y="528"/>
                  <a:pt x="1310" y="575"/>
                </a:cubicBezTo>
                <a:cubicBezTo>
                  <a:pt x="1096" y="2933"/>
                  <a:pt x="238" y="5338"/>
                  <a:pt x="48" y="7743"/>
                </a:cubicBezTo>
                <a:cubicBezTo>
                  <a:pt x="48" y="7767"/>
                  <a:pt x="48" y="7815"/>
                  <a:pt x="48" y="7862"/>
                </a:cubicBezTo>
                <a:cubicBezTo>
                  <a:pt x="0" y="8624"/>
                  <a:pt x="24" y="9410"/>
                  <a:pt x="143" y="10172"/>
                </a:cubicBezTo>
                <a:cubicBezTo>
                  <a:pt x="191" y="10363"/>
                  <a:pt x="357" y="10482"/>
                  <a:pt x="572" y="10506"/>
                </a:cubicBezTo>
                <a:cubicBezTo>
                  <a:pt x="917" y="10547"/>
                  <a:pt x="1263" y="10560"/>
                  <a:pt x="1608" y="10560"/>
                </a:cubicBezTo>
                <a:cubicBezTo>
                  <a:pt x="2168" y="10560"/>
                  <a:pt x="2727" y="10526"/>
                  <a:pt x="3286" y="10526"/>
                </a:cubicBezTo>
                <a:cubicBezTo>
                  <a:pt x="3381" y="10526"/>
                  <a:pt x="3477" y="10527"/>
                  <a:pt x="3572" y="10530"/>
                </a:cubicBezTo>
                <a:lnTo>
                  <a:pt x="6382" y="10625"/>
                </a:lnTo>
                <a:cubicBezTo>
                  <a:pt x="6487" y="10637"/>
                  <a:pt x="6592" y="10643"/>
                  <a:pt x="6696" y="10643"/>
                </a:cubicBezTo>
                <a:cubicBezTo>
                  <a:pt x="6995" y="10643"/>
                  <a:pt x="7291" y="10594"/>
                  <a:pt x="7573" y="10506"/>
                </a:cubicBezTo>
                <a:cubicBezTo>
                  <a:pt x="8430" y="10220"/>
                  <a:pt x="8454" y="9529"/>
                  <a:pt x="8478" y="8767"/>
                </a:cubicBezTo>
                <a:cubicBezTo>
                  <a:pt x="8478" y="6148"/>
                  <a:pt x="8121" y="3528"/>
                  <a:pt x="7406" y="1004"/>
                </a:cubicBezTo>
                <a:cubicBezTo>
                  <a:pt x="7192" y="218"/>
                  <a:pt x="6478" y="27"/>
                  <a:pt x="5763" y="4"/>
                </a:cubicBezTo>
                <a:cubicBezTo>
                  <a:pt x="5640" y="1"/>
                  <a:pt x="5516" y="0"/>
                  <a:pt x="5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12"/>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infographics</a:t>
            </a:r>
            <a:endParaRPr/>
          </a:p>
        </p:txBody>
      </p:sp>
      <p:sp>
        <p:nvSpPr>
          <p:cNvPr id="1746" name="Google Shape;1746;p112"/>
          <p:cNvSpPr/>
          <p:nvPr/>
        </p:nvSpPr>
        <p:spPr>
          <a:xfrm>
            <a:off x="5376221" y="1341228"/>
            <a:ext cx="20769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The solar system</a:t>
            </a:r>
            <a:endParaRPr sz="2100" b="1">
              <a:solidFill>
                <a:schemeClr val="accent2"/>
              </a:solidFill>
              <a:latin typeface="Concert One"/>
              <a:ea typeface="Concert One"/>
              <a:cs typeface="Concert One"/>
              <a:sym typeface="Concert One"/>
            </a:endParaRPr>
          </a:p>
        </p:txBody>
      </p:sp>
      <p:sp>
        <p:nvSpPr>
          <p:cNvPr id="1747" name="Google Shape;1747;p112"/>
          <p:cNvSpPr/>
          <p:nvPr/>
        </p:nvSpPr>
        <p:spPr>
          <a:xfrm>
            <a:off x="4812596" y="270730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748" name="Google Shape;1748;p112"/>
          <p:cNvSpPr/>
          <p:nvPr/>
        </p:nvSpPr>
        <p:spPr>
          <a:xfrm>
            <a:off x="6822739" y="270730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pic>
        <p:nvPicPr>
          <p:cNvPr id="1749" name="Google Shape;1749;p112"/>
          <p:cNvPicPr preferRelativeResize="0"/>
          <p:nvPr/>
        </p:nvPicPr>
        <p:blipFill>
          <a:blip r:embed="rId3">
            <a:alphaModFix/>
          </a:blip>
          <a:stretch>
            <a:fillRect/>
          </a:stretch>
        </p:blipFill>
        <p:spPr>
          <a:xfrm rot="-3398621" flipH="1">
            <a:off x="5381170" y="2287262"/>
            <a:ext cx="720524" cy="132775"/>
          </a:xfrm>
          <a:prstGeom prst="rect">
            <a:avLst/>
          </a:prstGeom>
          <a:noFill/>
          <a:ln>
            <a:noFill/>
          </a:ln>
        </p:spPr>
      </p:pic>
      <p:pic>
        <p:nvPicPr>
          <p:cNvPr id="1750" name="Google Shape;1750;p112"/>
          <p:cNvPicPr preferRelativeResize="0"/>
          <p:nvPr/>
        </p:nvPicPr>
        <p:blipFill>
          <a:blip r:embed="rId3">
            <a:alphaModFix/>
          </a:blip>
          <a:stretch>
            <a:fillRect/>
          </a:stretch>
        </p:blipFill>
        <p:spPr>
          <a:xfrm rot="3398621">
            <a:off x="6727545" y="2287262"/>
            <a:ext cx="720524" cy="132775"/>
          </a:xfrm>
          <a:prstGeom prst="rect">
            <a:avLst/>
          </a:prstGeom>
          <a:noFill/>
          <a:ln>
            <a:noFill/>
          </a:ln>
        </p:spPr>
      </p:pic>
      <p:pic>
        <p:nvPicPr>
          <p:cNvPr id="1751" name="Google Shape;1751;p112"/>
          <p:cNvPicPr preferRelativeResize="0"/>
          <p:nvPr/>
        </p:nvPicPr>
        <p:blipFill>
          <a:blip r:embed="rId3">
            <a:alphaModFix/>
          </a:blip>
          <a:stretch>
            <a:fillRect/>
          </a:stretch>
        </p:blipFill>
        <p:spPr>
          <a:xfrm rot="-5400000" flipH="1">
            <a:off x="5106333" y="3436621"/>
            <a:ext cx="720525" cy="132775"/>
          </a:xfrm>
          <a:prstGeom prst="rect">
            <a:avLst/>
          </a:prstGeom>
          <a:noFill/>
          <a:ln>
            <a:noFill/>
          </a:ln>
        </p:spPr>
      </p:pic>
      <p:pic>
        <p:nvPicPr>
          <p:cNvPr id="1752" name="Google Shape;1752;p112"/>
          <p:cNvPicPr preferRelativeResize="0"/>
          <p:nvPr/>
        </p:nvPicPr>
        <p:blipFill>
          <a:blip r:embed="rId3">
            <a:alphaModFix/>
          </a:blip>
          <a:stretch>
            <a:fillRect/>
          </a:stretch>
        </p:blipFill>
        <p:spPr>
          <a:xfrm rot="-5400000" flipH="1">
            <a:off x="7116495" y="3436621"/>
            <a:ext cx="720525" cy="132775"/>
          </a:xfrm>
          <a:prstGeom prst="rect">
            <a:avLst/>
          </a:prstGeom>
          <a:noFill/>
          <a:ln>
            <a:noFill/>
          </a:ln>
        </p:spPr>
      </p:pic>
      <p:sp>
        <p:nvSpPr>
          <p:cNvPr id="1753" name="Google Shape;1753;p112"/>
          <p:cNvSpPr/>
          <p:nvPr/>
        </p:nvSpPr>
        <p:spPr>
          <a:xfrm>
            <a:off x="4812596" y="387719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754" name="Google Shape;1754;p112"/>
          <p:cNvSpPr/>
          <p:nvPr/>
        </p:nvSpPr>
        <p:spPr>
          <a:xfrm>
            <a:off x="6822739" y="387719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pic>
        <p:nvPicPr>
          <p:cNvPr id="1755" name="Google Shape;1755;p112"/>
          <p:cNvPicPr preferRelativeResize="0"/>
          <p:nvPr/>
        </p:nvPicPr>
        <p:blipFill>
          <a:blip r:embed="rId4">
            <a:alphaModFix amt="86000"/>
          </a:blip>
          <a:stretch>
            <a:fillRect/>
          </a:stretch>
        </p:blipFill>
        <p:spPr>
          <a:xfrm rot="-10799985">
            <a:off x="2591471" y="2504919"/>
            <a:ext cx="1168506" cy="837414"/>
          </a:xfrm>
          <a:prstGeom prst="rect">
            <a:avLst/>
          </a:prstGeom>
          <a:noFill/>
          <a:ln>
            <a:noFill/>
          </a:ln>
        </p:spPr>
      </p:pic>
      <p:pic>
        <p:nvPicPr>
          <p:cNvPr id="1756" name="Google Shape;1756;p112"/>
          <p:cNvPicPr preferRelativeResize="0"/>
          <p:nvPr/>
        </p:nvPicPr>
        <p:blipFill>
          <a:blip r:embed="rId5">
            <a:alphaModFix amt="80000"/>
          </a:blip>
          <a:stretch>
            <a:fillRect/>
          </a:stretch>
        </p:blipFill>
        <p:spPr>
          <a:xfrm rot="2257138" flipH="1">
            <a:off x="2340570" y="2242159"/>
            <a:ext cx="539481" cy="250849"/>
          </a:xfrm>
          <a:prstGeom prst="rect">
            <a:avLst/>
          </a:prstGeom>
          <a:noFill/>
          <a:ln>
            <a:noFill/>
          </a:ln>
        </p:spPr>
      </p:pic>
      <p:pic>
        <p:nvPicPr>
          <p:cNvPr id="1757" name="Google Shape;1757;p112"/>
          <p:cNvPicPr preferRelativeResize="0"/>
          <p:nvPr/>
        </p:nvPicPr>
        <p:blipFill>
          <a:blip r:embed="rId5">
            <a:alphaModFix amt="80000"/>
          </a:blip>
          <a:stretch>
            <a:fillRect/>
          </a:stretch>
        </p:blipFill>
        <p:spPr>
          <a:xfrm rot="-2700098" flipH="1">
            <a:off x="2139985" y="3333939"/>
            <a:ext cx="539482" cy="250850"/>
          </a:xfrm>
          <a:prstGeom prst="rect">
            <a:avLst/>
          </a:prstGeom>
          <a:noFill/>
          <a:ln>
            <a:noFill/>
          </a:ln>
        </p:spPr>
      </p:pic>
      <p:pic>
        <p:nvPicPr>
          <p:cNvPr id="1758" name="Google Shape;1758;p112"/>
          <p:cNvPicPr preferRelativeResize="0"/>
          <p:nvPr/>
        </p:nvPicPr>
        <p:blipFill>
          <a:blip r:embed="rId5">
            <a:alphaModFix amt="80000"/>
          </a:blip>
          <a:stretch>
            <a:fillRect/>
          </a:stretch>
        </p:blipFill>
        <p:spPr>
          <a:xfrm rot="-8100098" flipH="1">
            <a:off x="3586822" y="3282789"/>
            <a:ext cx="539482" cy="250850"/>
          </a:xfrm>
          <a:prstGeom prst="rect">
            <a:avLst/>
          </a:prstGeom>
          <a:noFill/>
          <a:ln>
            <a:noFill/>
          </a:ln>
        </p:spPr>
      </p:pic>
      <p:pic>
        <p:nvPicPr>
          <p:cNvPr id="1759" name="Google Shape;1759;p112"/>
          <p:cNvPicPr preferRelativeResize="0"/>
          <p:nvPr/>
        </p:nvPicPr>
        <p:blipFill>
          <a:blip r:embed="rId5">
            <a:alphaModFix amt="80000"/>
          </a:blip>
          <a:stretch>
            <a:fillRect/>
          </a:stretch>
        </p:blipFill>
        <p:spPr>
          <a:xfrm rot="8099902" flipH="1">
            <a:off x="3602397" y="2221989"/>
            <a:ext cx="539482" cy="250850"/>
          </a:xfrm>
          <a:prstGeom prst="rect">
            <a:avLst/>
          </a:prstGeom>
          <a:noFill/>
          <a:ln>
            <a:noFill/>
          </a:ln>
        </p:spPr>
      </p:pic>
      <p:sp>
        <p:nvSpPr>
          <p:cNvPr id="1760" name="Google Shape;1760;p112"/>
          <p:cNvSpPr/>
          <p:nvPr/>
        </p:nvSpPr>
        <p:spPr>
          <a:xfrm>
            <a:off x="1675025" y="16556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761" name="Google Shape;1761;p112"/>
          <p:cNvSpPr/>
          <p:nvPr/>
        </p:nvSpPr>
        <p:spPr>
          <a:xfrm>
            <a:off x="3401100" y="16556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Earth</a:t>
            </a:r>
            <a:endParaRPr sz="2100" b="1">
              <a:solidFill>
                <a:schemeClr val="accent2"/>
              </a:solidFill>
              <a:latin typeface="Concert One"/>
              <a:ea typeface="Concert One"/>
              <a:cs typeface="Concert One"/>
              <a:sym typeface="Concert One"/>
            </a:endParaRPr>
          </a:p>
        </p:txBody>
      </p:sp>
      <p:sp>
        <p:nvSpPr>
          <p:cNvPr id="1762" name="Google Shape;1762;p112"/>
          <p:cNvSpPr/>
          <p:nvPr/>
        </p:nvSpPr>
        <p:spPr>
          <a:xfrm>
            <a:off x="1592525" y="3678276"/>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Pluto</a:t>
            </a:r>
            <a:endParaRPr sz="2100" b="1">
              <a:solidFill>
                <a:schemeClr val="accent2"/>
              </a:solidFill>
              <a:latin typeface="Concert One"/>
              <a:ea typeface="Concert One"/>
              <a:cs typeface="Concert One"/>
              <a:sym typeface="Concert One"/>
            </a:endParaRPr>
          </a:p>
        </p:txBody>
      </p:sp>
      <p:sp>
        <p:nvSpPr>
          <p:cNvPr id="1763" name="Google Shape;1763;p112"/>
          <p:cNvSpPr/>
          <p:nvPr/>
        </p:nvSpPr>
        <p:spPr>
          <a:xfrm>
            <a:off x="3328625" y="3678275"/>
            <a:ext cx="1308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13"/>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1769" name="Google Shape;1769;p113"/>
          <p:cNvPicPr preferRelativeResize="0"/>
          <p:nvPr/>
        </p:nvPicPr>
        <p:blipFill>
          <a:blip r:embed="rId3">
            <a:alphaModFix/>
          </a:blip>
          <a:stretch>
            <a:fillRect/>
          </a:stretch>
        </p:blipFill>
        <p:spPr>
          <a:xfrm>
            <a:off x="1063075" y="2096875"/>
            <a:ext cx="1499581" cy="1163304"/>
          </a:xfrm>
          <a:prstGeom prst="rect">
            <a:avLst/>
          </a:prstGeom>
          <a:noFill/>
          <a:ln>
            <a:noFill/>
          </a:ln>
        </p:spPr>
      </p:pic>
      <p:pic>
        <p:nvPicPr>
          <p:cNvPr id="1770" name="Google Shape;1770;p113"/>
          <p:cNvPicPr preferRelativeResize="0"/>
          <p:nvPr/>
        </p:nvPicPr>
        <p:blipFill>
          <a:blip r:embed="rId4">
            <a:alphaModFix/>
          </a:blip>
          <a:stretch>
            <a:fillRect/>
          </a:stretch>
        </p:blipFill>
        <p:spPr>
          <a:xfrm>
            <a:off x="2682666" y="2096875"/>
            <a:ext cx="1193303" cy="1163303"/>
          </a:xfrm>
          <a:prstGeom prst="rect">
            <a:avLst/>
          </a:prstGeom>
          <a:noFill/>
          <a:ln>
            <a:noFill/>
          </a:ln>
        </p:spPr>
      </p:pic>
      <p:pic>
        <p:nvPicPr>
          <p:cNvPr id="1771" name="Google Shape;1771;p113"/>
          <p:cNvPicPr preferRelativeResize="0"/>
          <p:nvPr/>
        </p:nvPicPr>
        <p:blipFill>
          <a:blip r:embed="rId5">
            <a:alphaModFix/>
          </a:blip>
          <a:stretch>
            <a:fillRect/>
          </a:stretch>
        </p:blipFill>
        <p:spPr>
          <a:xfrm>
            <a:off x="1148948" y="3500571"/>
            <a:ext cx="1327838" cy="295536"/>
          </a:xfrm>
          <a:prstGeom prst="rect">
            <a:avLst/>
          </a:prstGeom>
          <a:noFill/>
          <a:ln>
            <a:noFill/>
          </a:ln>
        </p:spPr>
      </p:pic>
      <p:pic>
        <p:nvPicPr>
          <p:cNvPr id="1772" name="Google Shape;1772;p113"/>
          <p:cNvPicPr preferRelativeResize="0"/>
          <p:nvPr/>
        </p:nvPicPr>
        <p:blipFill>
          <a:blip r:embed="rId6">
            <a:alphaModFix/>
          </a:blip>
          <a:stretch>
            <a:fillRect/>
          </a:stretch>
        </p:blipFill>
        <p:spPr>
          <a:xfrm>
            <a:off x="1118512" y="3879954"/>
            <a:ext cx="1358271" cy="244134"/>
          </a:xfrm>
          <a:prstGeom prst="rect">
            <a:avLst/>
          </a:prstGeom>
          <a:noFill/>
          <a:ln>
            <a:noFill/>
          </a:ln>
        </p:spPr>
      </p:pic>
      <p:pic>
        <p:nvPicPr>
          <p:cNvPr id="1773" name="Google Shape;1773;p113"/>
          <p:cNvPicPr preferRelativeResize="0"/>
          <p:nvPr/>
        </p:nvPicPr>
        <p:blipFill>
          <a:blip r:embed="rId7">
            <a:alphaModFix/>
          </a:blip>
          <a:stretch>
            <a:fillRect/>
          </a:stretch>
        </p:blipFill>
        <p:spPr>
          <a:xfrm>
            <a:off x="2721961" y="3628083"/>
            <a:ext cx="1114697" cy="505643"/>
          </a:xfrm>
          <a:prstGeom prst="rect">
            <a:avLst/>
          </a:prstGeom>
          <a:noFill/>
          <a:ln>
            <a:noFill/>
          </a:ln>
        </p:spPr>
      </p:pic>
      <p:pic>
        <p:nvPicPr>
          <p:cNvPr id="1774" name="Google Shape;1774;p113"/>
          <p:cNvPicPr preferRelativeResize="0"/>
          <p:nvPr/>
        </p:nvPicPr>
        <p:blipFill>
          <a:blip r:embed="rId8">
            <a:alphaModFix/>
          </a:blip>
          <a:stretch>
            <a:fillRect/>
          </a:stretch>
        </p:blipFill>
        <p:spPr>
          <a:xfrm>
            <a:off x="2791138" y="3328058"/>
            <a:ext cx="644270" cy="505652"/>
          </a:xfrm>
          <a:prstGeom prst="rect">
            <a:avLst/>
          </a:prstGeom>
          <a:noFill/>
          <a:ln>
            <a:noFill/>
          </a:ln>
        </p:spPr>
      </p:pic>
      <p:pic>
        <p:nvPicPr>
          <p:cNvPr id="1775" name="Google Shape;1775;p113"/>
          <p:cNvPicPr preferRelativeResize="0"/>
          <p:nvPr/>
        </p:nvPicPr>
        <p:blipFill rotWithShape="1">
          <a:blip r:embed="rId9">
            <a:alphaModFix/>
          </a:blip>
          <a:srcRect t="16970" r="8892" b="21025"/>
          <a:stretch/>
        </p:blipFill>
        <p:spPr>
          <a:xfrm>
            <a:off x="6727600" y="1728874"/>
            <a:ext cx="1744308" cy="693901"/>
          </a:xfrm>
          <a:prstGeom prst="rect">
            <a:avLst/>
          </a:prstGeom>
          <a:noFill/>
          <a:ln>
            <a:noFill/>
          </a:ln>
        </p:spPr>
      </p:pic>
      <p:pic>
        <p:nvPicPr>
          <p:cNvPr id="1776" name="Google Shape;1776;p113"/>
          <p:cNvPicPr preferRelativeResize="0"/>
          <p:nvPr/>
        </p:nvPicPr>
        <p:blipFill rotWithShape="1">
          <a:blip r:embed="rId10">
            <a:alphaModFix/>
          </a:blip>
          <a:srcRect t="16734" r="8892" b="18300"/>
          <a:stretch/>
        </p:blipFill>
        <p:spPr>
          <a:xfrm>
            <a:off x="6727600" y="1259475"/>
            <a:ext cx="1744308" cy="724530"/>
          </a:xfrm>
          <a:prstGeom prst="rect">
            <a:avLst/>
          </a:prstGeom>
          <a:noFill/>
          <a:ln>
            <a:noFill/>
          </a:ln>
        </p:spPr>
      </p:pic>
      <p:pic>
        <p:nvPicPr>
          <p:cNvPr id="1777" name="Google Shape;1777;p113"/>
          <p:cNvPicPr preferRelativeResize="0"/>
          <p:nvPr/>
        </p:nvPicPr>
        <p:blipFill>
          <a:blip r:embed="rId11">
            <a:alphaModFix/>
          </a:blip>
          <a:stretch>
            <a:fillRect/>
          </a:stretch>
        </p:blipFill>
        <p:spPr>
          <a:xfrm>
            <a:off x="5190425" y="2698747"/>
            <a:ext cx="1499575" cy="1753253"/>
          </a:xfrm>
          <a:prstGeom prst="rect">
            <a:avLst/>
          </a:prstGeom>
          <a:noFill/>
          <a:ln>
            <a:noFill/>
          </a:ln>
        </p:spPr>
      </p:pic>
      <p:pic>
        <p:nvPicPr>
          <p:cNvPr id="1778" name="Google Shape;1778;p113"/>
          <p:cNvPicPr preferRelativeResize="0"/>
          <p:nvPr/>
        </p:nvPicPr>
        <p:blipFill>
          <a:blip r:embed="rId12">
            <a:alphaModFix/>
          </a:blip>
          <a:stretch>
            <a:fillRect/>
          </a:stretch>
        </p:blipFill>
        <p:spPr>
          <a:xfrm rot="-5400000">
            <a:off x="4776949" y="867800"/>
            <a:ext cx="2326549" cy="1507876"/>
          </a:xfrm>
          <a:prstGeom prst="rect">
            <a:avLst/>
          </a:prstGeom>
          <a:noFill/>
          <a:ln>
            <a:noFill/>
          </a:ln>
        </p:spPr>
      </p:pic>
      <p:grpSp>
        <p:nvGrpSpPr>
          <p:cNvPr id="1779" name="Google Shape;1779;p113"/>
          <p:cNvGrpSpPr/>
          <p:nvPr/>
        </p:nvGrpSpPr>
        <p:grpSpPr>
          <a:xfrm>
            <a:off x="6686090" y="2716272"/>
            <a:ext cx="1650483" cy="1672933"/>
            <a:chOff x="-331425" y="1579700"/>
            <a:chExt cx="1880250" cy="1905825"/>
          </a:xfrm>
        </p:grpSpPr>
        <p:sp>
          <p:nvSpPr>
            <p:cNvPr id="1780" name="Google Shape;1780;p113"/>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3"/>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3"/>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1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a:t>
            </a:r>
            <a:endParaRPr/>
          </a:p>
        </p:txBody>
      </p:sp>
      <p:pic>
        <p:nvPicPr>
          <p:cNvPr id="1788" name="Google Shape;1788;p114"/>
          <p:cNvPicPr preferRelativeResize="0"/>
          <p:nvPr/>
        </p:nvPicPr>
        <p:blipFill>
          <a:blip r:embed="rId3">
            <a:alphaModFix/>
          </a:blip>
          <a:stretch>
            <a:fillRect/>
          </a:stretch>
        </p:blipFill>
        <p:spPr>
          <a:xfrm rot="5400000">
            <a:off x="7280949" y="3390800"/>
            <a:ext cx="800719" cy="1234275"/>
          </a:xfrm>
          <a:prstGeom prst="rect">
            <a:avLst/>
          </a:prstGeom>
          <a:noFill/>
          <a:ln>
            <a:noFill/>
          </a:ln>
        </p:spPr>
      </p:pic>
      <p:pic>
        <p:nvPicPr>
          <p:cNvPr id="1789" name="Google Shape;1789;p114"/>
          <p:cNvPicPr preferRelativeResize="0"/>
          <p:nvPr/>
        </p:nvPicPr>
        <p:blipFill>
          <a:blip r:embed="rId4">
            <a:alphaModFix/>
          </a:blip>
          <a:stretch>
            <a:fillRect/>
          </a:stretch>
        </p:blipFill>
        <p:spPr>
          <a:xfrm>
            <a:off x="4210980" y="3550729"/>
            <a:ext cx="838023" cy="838018"/>
          </a:xfrm>
          <a:prstGeom prst="rect">
            <a:avLst/>
          </a:prstGeom>
          <a:noFill/>
          <a:ln>
            <a:noFill/>
          </a:ln>
        </p:spPr>
      </p:pic>
      <p:pic>
        <p:nvPicPr>
          <p:cNvPr id="1790" name="Google Shape;1790;p114"/>
          <p:cNvPicPr preferRelativeResize="0"/>
          <p:nvPr/>
        </p:nvPicPr>
        <p:blipFill>
          <a:blip r:embed="rId5">
            <a:alphaModFix/>
          </a:blip>
          <a:stretch>
            <a:fillRect/>
          </a:stretch>
        </p:blipFill>
        <p:spPr>
          <a:xfrm>
            <a:off x="5589134" y="3550723"/>
            <a:ext cx="934907" cy="914480"/>
          </a:xfrm>
          <a:prstGeom prst="rect">
            <a:avLst/>
          </a:prstGeom>
          <a:noFill/>
          <a:ln>
            <a:noFill/>
          </a:ln>
        </p:spPr>
      </p:pic>
      <p:pic>
        <p:nvPicPr>
          <p:cNvPr id="1791" name="Google Shape;1791;p114"/>
          <p:cNvPicPr preferRelativeResize="0"/>
          <p:nvPr/>
        </p:nvPicPr>
        <p:blipFill>
          <a:blip r:embed="rId6">
            <a:alphaModFix/>
          </a:blip>
          <a:stretch>
            <a:fillRect/>
          </a:stretch>
        </p:blipFill>
        <p:spPr>
          <a:xfrm>
            <a:off x="4832501" y="3104398"/>
            <a:ext cx="1525949" cy="319750"/>
          </a:xfrm>
          <a:prstGeom prst="rect">
            <a:avLst/>
          </a:prstGeom>
          <a:noFill/>
          <a:ln>
            <a:noFill/>
          </a:ln>
        </p:spPr>
      </p:pic>
      <p:pic>
        <p:nvPicPr>
          <p:cNvPr id="1792" name="Google Shape;1792;p114"/>
          <p:cNvPicPr preferRelativeResize="0"/>
          <p:nvPr/>
        </p:nvPicPr>
        <p:blipFill>
          <a:blip r:embed="rId7">
            <a:alphaModFix/>
          </a:blip>
          <a:stretch>
            <a:fillRect/>
          </a:stretch>
        </p:blipFill>
        <p:spPr>
          <a:xfrm>
            <a:off x="1680288" y="3555236"/>
            <a:ext cx="1046098" cy="905403"/>
          </a:xfrm>
          <a:prstGeom prst="rect">
            <a:avLst/>
          </a:prstGeom>
          <a:noFill/>
          <a:ln>
            <a:noFill/>
          </a:ln>
        </p:spPr>
      </p:pic>
      <p:pic>
        <p:nvPicPr>
          <p:cNvPr id="1793" name="Google Shape;1793;p114"/>
          <p:cNvPicPr preferRelativeResize="0"/>
          <p:nvPr/>
        </p:nvPicPr>
        <p:blipFill>
          <a:blip r:embed="rId8">
            <a:alphaModFix/>
          </a:blip>
          <a:stretch>
            <a:fillRect/>
          </a:stretch>
        </p:blipFill>
        <p:spPr>
          <a:xfrm>
            <a:off x="3098685" y="3386775"/>
            <a:ext cx="800725" cy="1165901"/>
          </a:xfrm>
          <a:prstGeom prst="rect">
            <a:avLst/>
          </a:prstGeom>
          <a:noFill/>
          <a:ln>
            <a:noFill/>
          </a:ln>
        </p:spPr>
      </p:pic>
      <p:pic>
        <p:nvPicPr>
          <p:cNvPr id="1794" name="Google Shape;1794;p114"/>
          <p:cNvPicPr preferRelativeResize="0"/>
          <p:nvPr/>
        </p:nvPicPr>
        <p:blipFill>
          <a:blip r:embed="rId9">
            <a:alphaModFix/>
          </a:blip>
          <a:stretch>
            <a:fillRect/>
          </a:stretch>
        </p:blipFill>
        <p:spPr>
          <a:xfrm>
            <a:off x="6997529" y="1248050"/>
            <a:ext cx="1300919" cy="1729775"/>
          </a:xfrm>
          <a:prstGeom prst="rect">
            <a:avLst/>
          </a:prstGeom>
          <a:noFill/>
          <a:ln>
            <a:noFill/>
          </a:ln>
        </p:spPr>
      </p:pic>
      <p:pic>
        <p:nvPicPr>
          <p:cNvPr id="1795" name="Google Shape;1795;p114"/>
          <p:cNvPicPr preferRelativeResize="0"/>
          <p:nvPr/>
        </p:nvPicPr>
        <p:blipFill>
          <a:blip r:embed="rId10">
            <a:alphaModFix/>
          </a:blip>
          <a:stretch>
            <a:fillRect/>
          </a:stretch>
        </p:blipFill>
        <p:spPr>
          <a:xfrm>
            <a:off x="4489400" y="1248050"/>
            <a:ext cx="1300919" cy="1729775"/>
          </a:xfrm>
          <a:prstGeom prst="rect">
            <a:avLst/>
          </a:prstGeom>
          <a:noFill/>
          <a:ln>
            <a:noFill/>
          </a:ln>
        </p:spPr>
      </p:pic>
      <p:pic>
        <p:nvPicPr>
          <p:cNvPr id="1796" name="Google Shape;1796;p114"/>
          <p:cNvPicPr preferRelativeResize="0"/>
          <p:nvPr/>
        </p:nvPicPr>
        <p:blipFill>
          <a:blip r:embed="rId11">
            <a:alphaModFix/>
          </a:blip>
          <a:stretch>
            <a:fillRect/>
          </a:stretch>
        </p:blipFill>
        <p:spPr>
          <a:xfrm>
            <a:off x="5743465" y="1248050"/>
            <a:ext cx="1300919" cy="1729775"/>
          </a:xfrm>
          <a:prstGeom prst="rect">
            <a:avLst/>
          </a:prstGeom>
          <a:noFill/>
          <a:ln>
            <a:noFill/>
          </a:ln>
        </p:spPr>
      </p:pic>
      <p:pic>
        <p:nvPicPr>
          <p:cNvPr id="1797" name="Google Shape;1797;p114"/>
          <p:cNvPicPr preferRelativeResize="0"/>
          <p:nvPr/>
        </p:nvPicPr>
        <p:blipFill>
          <a:blip r:embed="rId12">
            <a:alphaModFix/>
          </a:blip>
          <a:stretch>
            <a:fillRect/>
          </a:stretch>
        </p:blipFill>
        <p:spPr>
          <a:xfrm rot="5400000">
            <a:off x="7353608" y="2625336"/>
            <a:ext cx="588775" cy="1277875"/>
          </a:xfrm>
          <a:prstGeom prst="rect">
            <a:avLst/>
          </a:prstGeom>
          <a:noFill/>
          <a:ln>
            <a:noFill/>
          </a:ln>
        </p:spPr>
      </p:pic>
      <p:pic>
        <p:nvPicPr>
          <p:cNvPr id="1798" name="Google Shape;1798;p114"/>
          <p:cNvPicPr preferRelativeResize="0"/>
          <p:nvPr/>
        </p:nvPicPr>
        <p:blipFill>
          <a:blip r:embed="rId13">
            <a:alphaModFix/>
          </a:blip>
          <a:stretch>
            <a:fillRect/>
          </a:stretch>
        </p:blipFill>
        <p:spPr>
          <a:xfrm>
            <a:off x="1542025" y="1384746"/>
            <a:ext cx="1046075" cy="836244"/>
          </a:xfrm>
          <a:prstGeom prst="rect">
            <a:avLst/>
          </a:prstGeom>
          <a:noFill/>
          <a:ln>
            <a:noFill/>
          </a:ln>
        </p:spPr>
      </p:pic>
      <p:pic>
        <p:nvPicPr>
          <p:cNvPr id="1799" name="Google Shape;1799;p114"/>
          <p:cNvPicPr preferRelativeResize="0"/>
          <p:nvPr/>
        </p:nvPicPr>
        <p:blipFill>
          <a:blip r:embed="rId14">
            <a:alphaModFix/>
          </a:blip>
          <a:stretch>
            <a:fillRect/>
          </a:stretch>
        </p:blipFill>
        <p:spPr>
          <a:xfrm>
            <a:off x="2795650" y="1818235"/>
            <a:ext cx="1557080" cy="781365"/>
          </a:xfrm>
          <a:prstGeom prst="rect">
            <a:avLst/>
          </a:prstGeom>
          <a:noFill/>
          <a:ln>
            <a:noFill/>
          </a:ln>
        </p:spPr>
      </p:pic>
      <p:pic>
        <p:nvPicPr>
          <p:cNvPr id="1800" name="Google Shape;1800;p114"/>
          <p:cNvPicPr preferRelativeResize="0"/>
          <p:nvPr/>
        </p:nvPicPr>
        <p:blipFill>
          <a:blip r:embed="rId15">
            <a:alphaModFix/>
          </a:blip>
          <a:stretch>
            <a:fillRect/>
          </a:stretch>
        </p:blipFill>
        <p:spPr>
          <a:xfrm>
            <a:off x="2795650" y="2388421"/>
            <a:ext cx="1551415" cy="781365"/>
          </a:xfrm>
          <a:prstGeom prst="rect">
            <a:avLst/>
          </a:prstGeom>
          <a:noFill/>
          <a:ln>
            <a:noFill/>
          </a:ln>
        </p:spPr>
      </p:pic>
      <p:pic>
        <p:nvPicPr>
          <p:cNvPr id="1801" name="Google Shape;1801;p114"/>
          <p:cNvPicPr preferRelativeResize="0"/>
          <p:nvPr/>
        </p:nvPicPr>
        <p:blipFill>
          <a:blip r:embed="rId16">
            <a:alphaModFix/>
          </a:blip>
          <a:stretch>
            <a:fillRect/>
          </a:stretch>
        </p:blipFill>
        <p:spPr>
          <a:xfrm>
            <a:off x="2795650" y="1248050"/>
            <a:ext cx="1551409" cy="781365"/>
          </a:xfrm>
          <a:prstGeom prst="rect">
            <a:avLst/>
          </a:prstGeom>
          <a:noFill/>
          <a:ln>
            <a:noFill/>
          </a:ln>
        </p:spPr>
      </p:pic>
      <p:pic>
        <p:nvPicPr>
          <p:cNvPr id="1802" name="Google Shape;1802;p114"/>
          <p:cNvPicPr preferRelativeResize="0"/>
          <p:nvPr/>
        </p:nvPicPr>
        <p:blipFill>
          <a:blip r:embed="rId17">
            <a:alphaModFix/>
          </a:blip>
          <a:stretch>
            <a:fillRect/>
          </a:stretch>
        </p:blipFill>
        <p:spPr>
          <a:xfrm>
            <a:off x="1542037" y="2650232"/>
            <a:ext cx="1167650" cy="65586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11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08" name="Google Shape;1808;p115"/>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600"/>
              </a:spcBef>
              <a:spcAft>
                <a:spcPts val="0"/>
              </a:spcAft>
              <a:buNone/>
            </a:pPr>
            <a:r>
              <a:rPr lang="en"/>
              <a:t>PHOTOS:</a:t>
            </a:r>
            <a:endParaRPr/>
          </a:p>
          <a:p>
            <a:pPr marL="457200" lvl="0" indent="-317500" algn="l" rtl="0">
              <a:spcBef>
                <a:spcPts val="1600"/>
              </a:spcBef>
              <a:spcAft>
                <a:spcPts val="0"/>
              </a:spcAft>
              <a:buSzPts val="1400"/>
              <a:buChar char="●"/>
            </a:pPr>
            <a:r>
              <a:rPr lang="en" u="sng">
                <a:solidFill>
                  <a:schemeClr val="hlink"/>
                </a:solidFill>
                <a:hlinkClick r:id="rId3"/>
              </a:rPr>
              <a:t>Student taking notes side view</a:t>
            </a:r>
            <a:endParaRPr/>
          </a:p>
          <a:p>
            <a:pPr marL="457200" lvl="0" indent="-317500" algn="l" rtl="0">
              <a:spcBef>
                <a:spcPts val="0"/>
              </a:spcBef>
              <a:spcAft>
                <a:spcPts val="0"/>
              </a:spcAft>
              <a:buSzPts val="1400"/>
              <a:buChar char="●"/>
            </a:pPr>
            <a:r>
              <a:rPr lang="en" u="sng">
                <a:hlinkClick r:id="rId4"/>
              </a:rPr>
              <a:t>Teenage student sitting at table with notebook and writing</a:t>
            </a:r>
            <a:endParaRPr u="sng">
              <a:hlinkClick r:id="rId5"/>
            </a:endParaRPr>
          </a:p>
          <a:p>
            <a:pPr marL="0" lvl="0" indent="0" algn="l" rtl="0">
              <a:spcBef>
                <a:spcPts val="0"/>
              </a:spcBef>
              <a:spcAft>
                <a:spcPts val="0"/>
              </a:spcAft>
              <a:buNone/>
            </a:pPr>
            <a:endParaRPr/>
          </a:p>
        </p:txBody>
      </p:sp>
      <p:sp>
        <p:nvSpPr>
          <p:cNvPr id="1809" name="Google Shape;1809;p115"/>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a:solidFill>
                  <a:schemeClr val="hlink"/>
                </a:solidFill>
                <a:uFill>
                  <a:noFill/>
                </a:uFill>
                <a:hlinkClick r:id="rId6"/>
              </a:rPr>
              <a:t>African american man writing front view</a:t>
            </a:r>
            <a:endParaRPr/>
          </a:p>
          <a:p>
            <a:pPr marL="457200" lvl="0" indent="-317500" algn="l" rtl="0">
              <a:spcBef>
                <a:spcPts val="0"/>
              </a:spcBef>
              <a:spcAft>
                <a:spcPts val="0"/>
              </a:spcAft>
              <a:buSzPts val="1400"/>
              <a:buChar char="●"/>
            </a:pPr>
            <a:r>
              <a:rPr lang="en">
                <a:solidFill>
                  <a:schemeClr val="hlink"/>
                </a:solidFill>
                <a:uFill>
                  <a:noFill/>
                </a:uFill>
                <a:hlinkClick r:id="rId7"/>
              </a:rPr>
              <a:t>Smiling teenage girl showing something on book to her friend</a:t>
            </a:r>
            <a:endParaRPr/>
          </a:p>
          <a:p>
            <a:pPr marL="457200" lvl="0" indent="-317500" algn="l" rtl="0">
              <a:spcBef>
                <a:spcPts val="0"/>
              </a:spcBef>
              <a:spcAft>
                <a:spcPts val="0"/>
              </a:spcAft>
              <a:buSzPts val="1400"/>
              <a:buChar char="●"/>
            </a:pPr>
            <a:r>
              <a:rPr lang="en">
                <a:uFill>
                  <a:noFill/>
                </a:uFill>
                <a:hlinkClick r:id="rId8"/>
              </a:rPr>
              <a:t>Happy teen girl at lesson</a:t>
            </a:r>
            <a:endParaRPr/>
          </a:p>
          <a:p>
            <a:pPr marL="457200" lvl="0" indent="-317500" algn="l" rtl="0">
              <a:spcBef>
                <a:spcPts val="0"/>
              </a:spcBef>
              <a:spcAft>
                <a:spcPts val="0"/>
              </a:spcAft>
              <a:buSzPts val="1400"/>
              <a:buChar char="●"/>
            </a:pPr>
            <a:r>
              <a:rPr lang="en">
                <a:uFill>
                  <a:noFill/>
                </a:uFill>
                <a:hlinkClick r:id="rId9"/>
              </a:rPr>
              <a:t>Girl on armchair reading</a:t>
            </a:r>
            <a:endParaRPr/>
          </a:p>
          <a:p>
            <a:pPr marL="457200" lvl="0" indent="-317500" algn="l" rtl="0">
              <a:spcBef>
                <a:spcPts val="0"/>
              </a:spcBef>
              <a:spcAft>
                <a:spcPts val="0"/>
              </a:spcAft>
              <a:buSzPts val="1400"/>
              <a:buChar char="●"/>
            </a:pPr>
            <a:r>
              <a:rPr lang="en">
                <a:uFill>
                  <a:noFill/>
                </a:uFill>
                <a:hlinkClick r:id="rId10"/>
              </a:rPr>
              <a:t>Crop student writing in notepad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16"/>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5" name="Google Shape;1815;p116"/>
          <p:cNvSpPr txBox="1">
            <a:spLocks noGrp="1"/>
          </p:cNvSpPr>
          <p:nvPr>
            <p:ph type="body" idx="1"/>
          </p:nvPr>
        </p:nvSpPr>
        <p:spPr>
          <a:xfrm>
            <a:off x="843763" y="1551725"/>
            <a:ext cx="3593400" cy="282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VECTORS:</a:t>
            </a:r>
            <a:endParaRPr>
              <a:uFill>
                <a:noFill/>
              </a:uFill>
              <a:hlinkClick r:id="rId3"/>
            </a:endParaRPr>
          </a:p>
          <a:p>
            <a:pPr marL="457200" lvl="0" indent="-317500" algn="l" rtl="0">
              <a:spcBef>
                <a:spcPts val="1600"/>
              </a:spcBef>
              <a:spcAft>
                <a:spcPts val="0"/>
              </a:spcAft>
              <a:buSzPts val="1400"/>
              <a:buChar char="●"/>
            </a:pPr>
            <a:r>
              <a:rPr lang="en" u="sng">
                <a:hlinkClick r:id="rId3"/>
              </a:rPr>
              <a:t>Wooden background with checklist and pen</a:t>
            </a:r>
            <a:endParaRPr u="sng"/>
          </a:p>
          <a:p>
            <a:pPr marL="457200" lvl="0" indent="-317500" algn="l" rtl="0">
              <a:spcBef>
                <a:spcPts val="0"/>
              </a:spcBef>
              <a:spcAft>
                <a:spcPts val="0"/>
              </a:spcAft>
              <a:buSzPts val="1400"/>
              <a:buChar char="●"/>
            </a:pPr>
            <a:r>
              <a:rPr lang="en" u="sng">
                <a:hlinkClick r:id="rId4"/>
              </a:rPr>
              <a:t>Open notebook with accessories</a:t>
            </a:r>
            <a:endParaRPr u="sng"/>
          </a:p>
          <a:p>
            <a:pPr marL="457200" lvl="0" indent="-317500" algn="l" rtl="0">
              <a:spcBef>
                <a:spcPts val="0"/>
              </a:spcBef>
              <a:spcAft>
                <a:spcPts val="0"/>
              </a:spcAft>
              <a:buSzPts val="1400"/>
              <a:buChar char="●"/>
            </a:pPr>
            <a:r>
              <a:rPr lang="en" u="sng">
                <a:hlinkClick r:id="rId5"/>
              </a:rPr>
              <a:t>Notebook page vector</a:t>
            </a:r>
            <a:endParaRPr u="sng"/>
          </a:p>
          <a:p>
            <a:pPr marL="457200" lvl="0" indent="-317500" algn="l" rtl="0">
              <a:spcBef>
                <a:spcPts val="0"/>
              </a:spcBef>
              <a:spcAft>
                <a:spcPts val="0"/>
              </a:spcAft>
              <a:buSzPts val="1400"/>
              <a:buChar char="●"/>
            </a:pPr>
            <a:r>
              <a:rPr lang="en" u="sng">
                <a:hlinkClick r:id="rId6"/>
              </a:rPr>
              <a:t>Collection of leaves and colored notes</a:t>
            </a:r>
            <a:endParaRPr u="sng"/>
          </a:p>
          <a:p>
            <a:pPr marL="457200" lvl="0" indent="-317500" algn="l" rtl="0">
              <a:spcBef>
                <a:spcPts val="0"/>
              </a:spcBef>
              <a:spcAft>
                <a:spcPts val="0"/>
              </a:spcAft>
              <a:buSzPts val="1400"/>
              <a:buChar char="●"/>
            </a:pPr>
            <a:r>
              <a:rPr lang="en" u="sng">
                <a:hlinkClick r:id="rId7"/>
              </a:rPr>
              <a:t>Tablet background with hand-drawn learning items</a:t>
            </a:r>
            <a:endParaRPr u="sng"/>
          </a:p>
        </p:txBody>
      </p:sp>
      <p:sp>
        <p:nvSpPr>
          <p:cNvPr id="1816" name="Google Shape;1816;p116"/>
          <p:cNvSpPr txBox="1">
            <a:spLocks noGrp="1"/>
          </p:cNvSpPr>
          <p:nvPr>
            <p:ph type="body" idx="2"/>
          </p:nvPr>
        </p:nvSpPr>
        <p:spPr>
          <a:xfrm>
            <a:off x="4954771" y="1551725"/>
            <a:ext cx="3593400" cy="28221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u="sng">
                <a:hlinkClick r:id="rId8"/>
              </a:rPr>
              <a:t>Schedule with nice notes</a:t>
            </a:r>
            <a:endParaRPr u="sng"/>
          </a:p>
          <a:p>
            <a:pPr marL="457200" lvl="0" indent="-317500" algn="l" rtl="0">
              <a:spcBef>
                <a:spcPts val="0"/>
              </a:spcBef>
              <a:spcAft>
                <a:spcPts val="0"/>
              </a:spcAft>
              <a:buSzPts val="1400"/>
              <a:buChar char="●"/>
            </a:pPr>
            <a:r>
              <a:rPr lang="en" u="sng">
                <a:hlinkClick r:id="rId9"/>
              </a:rPr>
              <a:t>ets of paper with sticky tape</a:t>
            </a:r>
            <a:endParaRPr u="sng">
              <a:hlinkClick r:id="rId10"/>
            </a:endParaRPr>
          </a:p>
          <a:p>
            <a:pPr marL="457200" lvl="0" indent="-317500" algn="l" rtl="0">
              <a:spcBef>
                <a:spcPts val="0"/>
              </a:spcBef>
              <a:spcAft>
                <a:spcPts val="0"/>
              </a:spcAft>
              <a:buSzPts val="1400"/>
              <a:buChar char="●"/>
            </a:pPr>
            <a:r>
              <a:rPr lang="en" u="sng">
                <a:hlinkClick r:id="rId11"/>
              </a:rPr>
              <a:t>Assortment of arrows highlighter</a:t>
            </a:r>
            <a:endParaRPr u="sng"/>
          </a:p>
          <a:p>
            <a:pPr marL="457200" lvl="0" indent="-317500" algn="l" rtl="0">
              <a:spcBef>
                <a:spcPts val="0"/>
              </a:spcBef>
              <a:spcAft>
                <a:spcPts val="0"/>
              </a:spcAft>
              <a:buSzPts val="1400"/>
              <a:buChar char="●"/>
            </a:pPr>
            <a:r>
              <a:rPr lang="en" u="sng">
                <a:hlinkClick r:id="rId12"/>
              </a:rPr>
              <a:t>Pack of small sticky notes in realistic style</a:t>
            </a:r>
            <a:endParaRPr u="sng"/>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17"/>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
        <p:nvSpPr>
          <p:cNvPr id="1822" name="Google Shape;1822;p117"/>
          <p:cNvSpPr txBox="1">
            <a:spLocks noGrp="1"/>
          </p:cNvSpPr>
          <p:nvPr>
            <p:ph type="body" idx="1"/>
          </p:nvPr>
        </p:nvSpPr>
        <p:spPr>
          <a:xfrm>
            <a:off x="844409" y="1623775"/>
            <a:ext cx="33360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hlink"/>
                </a:solidFill>
                <a:hlinkClick r:id="rId3"/>
              </a:rPr>
              <a:t>Front view school kids at the table</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hlink"/>
                </a:solidFill>
                <a:hlinkClick r:id="rId4"/>
              </a:rPr>
              <a:t>Youngsters communicating in library room</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5">
                  <a:extLst>
                    <a:ext uri="{A12FA001-AC4F-418D-AE19-62706E023703}">
                      <ahyp:hlinkClr xmlns:ahyp="http://schemas.microsoft.com/office/drawing/2018/hyperlinkcolor" val="tx"/>
                    </a:ext>
                  </a:extLst>
                </a:hlinkClick>
              </a:rPr>
              <a:t>Close up smiley student holding books</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hlink"/>
                </a:solidFill>
                <a:hlinkClick r:id="rId6"/>
              </a:rPr>
              <a:t>Kids learning about planets in classroom</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7">
                  <a:extLst>
                    <a:ext uri="{A12FA001-AC4F-418D-AE19-62706E023703}">
                      <ahyp:hlinkClr xmlns:ahyp="http://schemas.microsoft.com/office/drawing/2018/hyperlinkcolor" val="tx"/>
                    </a:ext>
                  </a:extLst>
                </a:hlinkClick>
              </a:rPr>
              <a:t>Young students learning together during a group study</a:t>
            </a:r>
            <a:endParaRPr sz="1400" u="sng">
              <a:solidFill>
                <a:schemeClr val="dk1"/>
              </a:solidFill>
            </a:endParaRPr>
          </a:p>
        </p:txBody>
      </p:sp>
      <p:sp>
        <p:nvSpPr>
          <p:cNvPr id="1823" name="Google Shape;1823;p117"/>
          <p:cNvSpPr txBox="1">
            <a:spLocks noGrp="1"/>
          </p:cNvSpPr>
          <p:nvPr>
            <p:ph type="body" idx="2"/>
          </p:nvPr>
        </p:nvSpPr>
        <p:spPr>
          <a:xfrm>
            <a:off x="4963591" y="1623775"/>
            <a:ext cx="3336000" cy="2783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hlink"/>
                </a:solidFill>
                <a:uFill>
                  <a:noFill/>
                </a:uFill>
                <a:hlinkClick r:id="rId8"/>
              </a:rPr>
              <a:t>Young black woman with book at table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9">
                  <a:extLst>
                    <a:ext uri="{A12FA001-AC4F-418D-AE19-62706E023703}">
                      <ahyp:hlinkClr xmlns:ahyp="http://schemas.microsoft.com/office/drawing/2018/hyperlinkcolor" val="tx"/>
                    </a:ext>
                  </a:extLst>
                </a:hlinkClick>
              </a:rPr>
              <a:t>Young student learning in the library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0">
                  <a:extLst>
                    <a:ext uri="{A12FA001-AC4F-418D-AE19-62706E023703}">
                      <ahyp:hlinkClr xmlns:ahyp="http://schemas.microsoft.com/office/drawing/2018/hyperlinkcolor" val="tx"/>
                    </a:ext>
                  </a:extLst>
                </a:hlinkClick>
              </a:rPr>
              <a:t>Medium shot student studying with laptop</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1">
                  <a:extLst>
                    <a:ext uri="{A12FA001-AC4F-418D-AE19-62706E023703}">
                      <ahyp:hlinkClr xmlns:ahyp="http://schemas.microsoft.com/office/drawing/2018/hyperlinkcolor" val="tx"/>
                    </a:ext>
                  </a:extLst>
                </a:hlinkClick>
              </a:rPr>
              <a:t>Medium shot woman recording herself</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12">
                  <a:extLst>
                    <a:ext uri="{A12FA001-AC4F-418D-AE19-62706E023703}">
                      <ahyp:hlinkClr xmlns:ahyp="http://schemas.microsoft.com/office/drawing/2018/hyperlinkcolor" val="tx"/>
                    </a:ext>
                  </a:extLst>
                </a:hlinkClick>
              </a:rPr>
              <a:t>Sociable male teacher standing at blackboard and pointing by hand</a:t>
            </a: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18"/>
          <p:cNvSpPr txBox="1">
            <a:spLocks noGrp="1"/>
          </p:cNvSpPr>
          <p:nvPr>
            <p:ph type="body" idx="1"/>
          </p:nvPr>
        </p:nvSpPr>
        <p:spPr>
          <a:xfrm>
            <a:off x="841985" y="1623775"/>
            <a:ext cx="3158700" cy="30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VECTORS: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dk1"/>
                </a:solidFill>
                <a:hlinkClick r:id="rId3">
                  <a:extLst>
                    <a:ext uri="{A12FA001-AC4F-418D-AE19-62706E023703}">
                      <ahyp:hlinkClr xmlns:ahyp="http://schemas.microsoft.com/office/drawing/2018/hyperlinkcolor" val="tx"/>
                    </a:ext>
                  </a:extLst>
                </a:hlinkClick>
              </a:rPr>
              <a:t>Realistic post-it collection</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4">
                  <a:extLst>
                    <a:ext uri="{A12FA001-AC4F-418D-AE19-62706E023703}">
                      <ahyp:hlinkClr xmlns:ahyp="http://schemas.microsoft.com/office/drawing/2018/hyperlinkcolor" val="tx"/>
                    </a:ext>
                  </a:extLst>
                </a:hlinkClick>
              </a:rPr>
              <a:t>School infographic elements in colorful markers pack</a:t>
            </a:r>
            <a:endParaRPr sz="1400" u="sng">
              <a:solidFill>
                <a:schemeClr val="dk1"/>
              </a:solidFill>
            </a:endParaRPr>
          </a:p>
          <a:p>
            <a:pPr marL="457200" lvl="0" indent="-317500" algn="l" rtl="0">
              <a:spcBef>
                <a:spcPts val="0"/>
              </a:spcBef>
              <a:spcAft>
                <a:spcPts val="0"/>
              </a:spcAft>
              <a:buClr>
                <a:schemeClr val="dk1"/>
              </a:buClr>
              <a:buSzPts val="1400"/>
              <a:buChar char="●"/>
            </a:pPr>
            <a:r>
              <a:rPr lang="en" sz="1400" u="sng">
                <a:solidFill>
                  <a:schemeClr val="dk1"/>
                </a:solidFill>
                <a:hlinkClick r:id="rId5">
                  <a:extLst>
                    <a:ext uri="{A12FA001-AC4F-418D-AE19-62706E023703}">
                      <ahyp:hlinkClr xmlns:ahyp="http://schemas.microsoft.com/office/drawing/2018/hyperlinkcolor" val="tx"/>
                    </a:ext>
                  </a:extLst>
                </a:hlinkClick>
              </a:rPr>
              <a:t>Collection of various sticky notes in realistic style </a:t>
            </a:r>
            <a:endParaRPr sz="1400" u="sng">
              <a:solidFill>
                <a:schemeClr val="dk1"/>
              </a:solidFill>
            </a:endParaRPr>
          </a:p>
          <a:p>
            <a:pPr marL="0" lvl="0" indent="0" algn="l" rtl="0">
              <a:spcBef>
                <a:spcPts val="1000"/>
              </a:spcBef>
              <a:spcAft>
                <a:spcPts val="0"/>
              </a:spcAft>
              <a:buNone/>
            </a:pPr>
            <a:r>
              <a:rPr lang="en">
                <a:solidFill>
                  <a:schemeClr val="dk1"/>
                </a:solidFill>
              </a:rPr>
              <a:t>ICONS:</a:t>
            </a:r>
            <a:endParaRPr>
              <a:solidFill>
                <a:schemeClr val="dk1"/>
              </a:solidFill>
            </a:endParaRPr>
          </a:p>
          <a:p>
            <a:pPr marL="457200" lvl="0" indent="-317500" algn="l" rtl="0">
              <a:spcBef>
                <a:spcPts val="1000"/>
              </a:spcBef>
              <a:spcAft>
                <a:spcPts val="0"/>
              </a:spcAft>
              <a:buClr>
                <a:schemeClr val="dk1"/>
              </a:buClr>
              <a:buSzPts val="1400"/>
              <a:buChar char="●"/>
            </a:pPr>
            <a:r>
              <a:rPr lang="en" sz="1400" u="sng">
                <a:solidFill>
                  <a:schemeClr val="dk1"/>
                </a:solidFill>
                <a:hlinkClick r:id="rId6">
                  <a:extLst>
                    <a:ext uri="{A12FA001-AC4F-418D-AE19-62706E023703}">
                      <ahyp:hlinkClr xmlns:ahyp="http://schemas.microsoft.com/office/drawing/2018/hyperlinkcolor" val="tx"/>
                    </a:ext>
                  </a:extLst>
                </a:hlinkClick>
              </a:rPr>
              <a:t>Icon Pack: Universal</a:t>
            </a:r>
            <a:endParaRPr sz="1400" u="sng">
              <a:solidFill>
                <a:schemeClr val="dk1"/>
              </a:solidFill>
            </a:endParaRPr>
          </a:p>
        </p:txBody>
      </p:sp>
      <p:sp>
        <p:nvSpPr>
          <p:cNvPr id="1829" name="Google Shape;1829;p118"/>
          <p:cNvSpPr txBox="1">
            <a:spLocks noGrp="1"/>
          </p:cNvSpPr>
          <p:nvPr>
            <p:ph type="title"/>
          </p:nvPr>
        </p:nvSpPr>
        <p:spPr>
          <a:xfrm>
            <a:off x="1002325" y="711175"/>
            <a:ext cx="30573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Premium resources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3"/>
        <p:cNvGrpSpPr/>
        <p:nvPr/>
      </p:nvGrpSpPr>
      <p:grpSpPr>
        <a:xfrm>
          <a:off x="0" y="0"/>
          <a:ext cx="0" cy="0"/>
          <a:chOff x="0" y="0"/>
          <a:chExt cx="0" cy="0"/>
        </a:xfrm>
      </p:grpSpPr>
      <p:sp>
        <p:nvSpPr>
          <p:cNvPr id="1834" name="Google Shape;1834;p11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5" name="Google Shape;1835;p119"/>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6" name="Google Shape;1836;p119"/>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0"/>
        <p:cNvGrpSpPr/>
        <p:nvPr/>
      </p:nvGrpSpPr>
      <p:grpSpPr>
        <a:xfrm>
          <a:off x="0" y="0"/>
          <a:ext cx="0" cy="0"/>
          <a:chOff x="0" y="0"/>
          <a:chExt cx="0" cy="0"/>
        </a:xfrm>
      </p:grpSpPr>
      <p:sp>
        <p:nvSpPr>
          <p:cNvPr id="1841" name="Google Shape;1841;p12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rgbClr val="869FB2"/>
                </a:solidFill>
                <a:hlinkClick r:id="rId3">
                  <a:extLst>
                    <a:ext uri="{A12FA001-AC4F-418D-AE19-62706E023703}">
                      <ahyp:hlinkClr xmlns:ahyp="http://schemas.microsoft.com/office/drawing/2018/hyperlinkcolor" val="tx"/>
                    </a:ext>
                  </a:extLst>
                </a:hlinkClick>
              </a:rPr>
              <a:t>Slidesgo</a:t>
            </a:r>
            <a:r>
              <a:rPr lang="en" sz="1000">
                <a:solidFill>
                  <a:schemeClr val="lt1"/>
                </a:solidFill>
              </a:rPr>
              <a:t> or keeping the "</a:t>
            </a:r>
            <a:r>
              <a:rPr lang="en" sz="1000" b="1" u="sng">
                <a:solidFill>
                  <a:srgbClr val="869FB2"/>
                </a:solidFill>
                <a:hlinkClick r:id="" action="ppaction://noaction">
                  <a:extLst>
                    <a:ext uri="{A12FA001-AC4F-418D-AE19-62706E023703}">
                      <ahyp:hlinkClr xmlns:ahyp="http://schemas.microsoft.com/office/drawing/2018/hyperlinkcolor" val="tx"/>
                    </a:ext>
                  </a:extLst>
                </a:hlinkClick>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42" name="Google Shape;1842;p12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843" name="Google Shape;1843;p12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958F22EE-2DCF-8B76-15B9-FD42D477E13D}"/>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CE9F04C8-3946-DD2F-4133-035C0F8052D3}"/>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1C78944C-928E-0356-3B85-C0978437944E}"/>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0" name="Google Shape;350;p53">
            <a:extLst>
              <a:ext uri="{FF2B5EF4-FFF2-40B4-BE49-F238E27FC236}">
                <a16:creationId xmlns:a16="http://schemas.microsoft.com/office/drawing/2014/main" id="{53C72321-0834-D76F-DD47-4CC4E1EDE451}"/>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7A82B0F1-17E1-C5CF-0BED-DDCEC8439F89}"/>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2643A005-5385-A5BE-22EA-A19C08718A29}"/>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VERB</a:t>
            </a:r>
            <a:endParaRPr dirty="0"/>
          </a:p>
        </p:txBody>
      </p:sp>
    </p:spTree>
    <p:extLst>
      <p:ext uri="{BB962C8B-B14F-4D97-AF65-F5344CB8AC3E}">
        <p14:creationId xmlns:p14="http://schemas.microsoft.com/office/powerpoint/2010/main" val="153260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7"/>
        <p:cNvGrpSpPr/>
        <p:nvPr/>
      </p:nvGrpSpPr>
      <p:grpSpPr>
        <a:xfrm>
          <a:off x="0" y="0"/>
          <a:ext cx="0" cy="0"/>
          <a:chOff x="0" y="0"/>
          <a:chExt cx="0" cy="0"/>
        </a:xfrm>
      </p:grpSpPr>
      <p:sp>
        <p:nvSpPr>
          <p:cNvPr id="1848" name="Google Shape;1848;p121"/>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49" name="Google Shape;1849;p121"/>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50" name="Google Shape;1850;p121"/>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Concert One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https://fonts.google.com/specimen/Concert+One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Mono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https://fonts.google.com/specimen/Roboto+Mono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51" name="Google Shape;1851;p121"/>
          <p:cNvGrpSpPr/>
          <p:nvPr/>
        </p:nvGrpSpPr>
        <p:grpSpPr>
          <a:xfrm>
            <a:off x="1521713" y="3498875"/>
            <a:ext cx="3976875" cy="754200"/>
            <a:chOff x="2052655" y="3498875"/>
            <a:chExt cx="3976875" cy="754200"/>
          </a:xfrm>
        </p:grpSpPr>
        <p:sp>
          <p:nvSpPr>
            <p:cNvPr id="1852" name="Google Shape;1852;p121"/>
            <p:cNvSpPr/>
            <p:nvPr/>
          </p:nvSpPr>
          <p:spPr>
            <a:xfrm>
              <a:off x="3114480" y="3498875"/>
              <a:ext cx="791400" cy="754200"/>
            </a:xfrm>
            <a:prstGeom prst="roundRect">
              <a:avLst>
                <a:gd name="adj" fmla="val 16667"/>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1"/>
            <p:cNvSpPr/>
            <p:nvPr/>
          </p:nvSpPr>
          <p:spPr>
            <a:xfrm>
              <a:off x="4176300" y="3498875"/>
              <a:ext cx="791400" cy="754200"/>
            </a:xfrm>
            <a:prstGeom prst="roundRect">
              <a:avLst>
                <a:gd name="adj" fmla="val 16667"/>
              </a:avLst>
            </a:prstGeom>
            <a:solidFill>
              <a:srgbClr val="B441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21"/>
            <p:cNvSpPr/>
            <p:nvPr/>
          </p:nvSpPr>
          <p:spPr>
            <a:xfrm>
              <a:off x="5238120" y="3498875"/>
              <a:ext cx="791400" cy="754200"/>
            </a:xfrm>
            <a:prstGeom prst="roundRect">
              <a:avLst>
                <a:gd name="adj" fmla="val 16667"/>
              </a:avLst>
            </a:prstGeom>
            <a:solidFill>
              <a:srgbClr val="DF70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21"/>
            <p:cNvSpPr/>
            <p:nvPr/>
          </p:nvSpPr>
          <p:spPr>
            <a:xfrm>
              <a:off x="2052655" y="3498875"/>
              <a:ext cx="791400" cy="754200"/>
            </a:xfrm>
            <a:prstGeom prst="roundRect">
              <a:avLst>
                <a:gd name="adj" fmla="val 16667"/>
              </a:avLst>
            </a:prstGeom>
            <a:solidFill>
              <a:srgbClr val="A8D6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1"/>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#f1c232</a:t>
              </a:r>
              <a:endParaRPr sz="1000">
                <a:solidFill>
                  <a:srgbClr val="FFFFFF"/>
                </a:solidFill>
              </a:endParaRPr>
            </a:p>
          </p:txBody>
        </p:sp>
        <p:sp>
          <p:nvSpPr>
            <p:cNvPr id="1857" name="Google Shape;1857;p121"/>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#b44141</a:t>
              </a:r>
              <a:endParaRPr sz="1000">
                <a:solidFill>
                  <a:srgbClr val="FFFFFF"/>
                </a:solidFill>
              </a:endParaRPr>
            </a:p>
          </p:txBody>
        </p:sp>
        <p:sp>
          <p:nvSpPr>
            <p:cNvPr id="1858" name="Google Shape;1858;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#df7070</a:t>
              </a:r>
              <a:endParaRPr sz="1000">
                <a:solidFill>
                  <a:srgbClr val="FFFFFF"/>
                </a:solidFill>
              </a:endParaRPr>
            </a:p>
          </p:txBody>
        </p:sp>
        <p:sp>
          <p:nvSpPr>
            <p:cNvPr id="1859" name="Google Shape;1859;p121"/>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#a8d68c</a:t>
              </a:r>
              <a:endParaRPr sz="1000">
                <a:solidFill>
                  <a:srgbClr val="FFFFFF"/>
                </a:solidFill>
              </a:endParaRPr>
            </a:p>
          </p:txBody>
        </p:sp>
      </p:grpSp>
      <p:grpSp>
        <p:nvGrpSpPr>
          <p:cNvPr id="1860" name="Google Shape;1860;p121"/>
          <p:cNvGrpSpPr/>
          <p:nvPr/>
        </p:nvGrpSpPr>
        <p:grpSpPr>
          <a:xfrm>
            <a:off x="5769027" y="3498875"/>
            <a:ext cx="791411" cy="754200"/>
            <a:chOff x="5238120" y="3498875"/>
            <a:chExt cx="791411" cy="754200"/>
          </a:xfrm>
        </p:grpSpPr>
        <p:sp>
          <p:nvSpPr>
            <p:cNvPr id="1861" name="Google Shape;1861;p121"/>
            <p:cNvSpPr/>
            <p:nvPr/>
          </p:nvSpPr>
          <p:spPr>
            <a:xfrm>
              <a:off x="5238120" y="3498875"/>
              <a:ext cx="791400" cy="754200"/>
            </a:xfrm>
            <a:prstGeom prst="roundRect">
              <a:avLst>
                <a:gd name="adj" fmla="val 16667"/>
              </a:avLst>
            </a:prstGeom>
            <a:solidFill>
              <a:srgbClr val="7A9E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#7a9e64</a:t>
              </a:r>
              <a:endParaRPr sz="1000">
                <a:solidFill>
                  <a:srgbClr val="FFFFFF"/>
                </a:solidFill>
              </a:endParaRPr>
            </a:p>
          </p:txBody>
        </p:sp>
      </p:grpSp>
      <p:grpSp>
        <p:nvGrpSpPr>
          <p:cNvPr id="1863" name="Google Shape;1863;p121"/>
          <p:cNvGrpSpPr/>
          <p:nvPr/>
        </p:nvGrpSpPr>
        <p:grpSpPr>
          <a:xfrm>
            <a:off x="6830877" y="3498875"/>
            <a:ext cx="791411" cy="754200"/>
            <a:chOff x="5238120" y="3498875"/>
            <a:chExt cx="791411" cy="754200"/>
          </a:xfrm>
        </p:grpSpPr>
        <p:sp>
          <p:nvSpPr>
            <p:cNvPr id="1864" name="Google Shape;1864;p121"/>
            <p:cNvSpPr/>
            <p:nvPr/>
          </p:nvSpPr>
          <p:spPr>
            <a:xfrm>
              <a:off x="5238120" y="34988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9"/>
        <p:cNvGrpSpPr/>
        <p:nvPr/>
      </p:nvGrpSpPr>
      <p:grpSpPr>
        <a:xfrm>
          <a:off x="0" y="0"/>
          <a:ext cx="0" cy="0"/>
          <a:chOff x="0" y="0"/>
          <a:chExt cx="0" cy="0"/>
        </a:xfrm>
      </p:grpSpPr>
      <p:sp>
        <p:nvSpPr>
          <p:cNvPr id="1870" name="Google Shape;1870;p122"/>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871" name="Google Shape;1871;p122"/>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872" name="Google Shape;1872;p12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73" name="Google Shape;1873;p12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74" name="Google Shape;1874;p12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75" name="Google Shape;1875;p12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76" name="Google Shape;1876;p12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77" name="Google Shape;1877;p12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78" name="Google Shape;1878;p12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79" name="Google Shape;1879;p12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80" name="Google Shape;1880;p12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81" name="Google Shape;1881;p12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5"/>
        <p:cNvGrpSpPr/>
        <p:nvPr/>
      </p:nvGrpSpPr>
      <p:grpSpPr>
        <a:xfrm>
          <a:off x="0" y="0"/>
          <a:ext cx="0" cy="0"/>
          <a:chOff x="0" y="0"/>
          <a:chExt cx="0" cy="0"/>
        </a:xfrm>
      </p:grpSpPr>
      <p:sp>
        <p:nvSpPr>
          <p:cNvPr id="1886" name="Google Shape;1886;p12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grpSp>
        <p:nvGrpSpPr>
          <p:cNvPr id="1887" name="Google Shape;1887;p123"/>
          <p:cNvGrpSpPr/>
          <p:nvPr/>
        </p:nvGrpSpPr>
        <p:grpSpPr>
          <a:xfrm>
            <a:off x="5156078" y="3085736"/>
            <a:ext cx="474294" cy="551291"/>
            <a:chOff x="4727025" y="1332775"/>
            <a:chExt cx="59900" cy="69625"/>
          </a:xfrm>
        </p:grpSpPr>
        <p:sp>
          <p:nvSpPr>
            <p:cNvPr id="1888" name="Google Shape;1888;p12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2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123"/>
          <p:cNvGrpSpPr/>
          <p:nvPr/>
        </p:nvGrpSpPr>
        <p:grpSpPr>
          <a:xfrm>
            <a:off x="5769734" y="2314340"/>
            <a:ext cx="555653" cy="557031"/>
            <a:chOff x="4820425" y="1329900"/>
            <a:chExt cx="70175" cy="70350"/>
          </a:xfrm>
        </p:grpSpPr>
        <p:sp>
          <p:nvSpPr>
            <p:cNvPr id="1891" name="Google Shape;1891;p12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2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2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2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123"/>
          <p:cNvGrpSpPr/>
          <p:nvPr/>
        </p:nvGrpSpPr>
        <p:grpSpPr>
          <a:xfrm>
            <a:off x="6396103" y="2318845"/>
            <a:ext cx="582574" cy="533871"/>
            <a:chOff x="4903200" y="1331525"/>
            <a:chExt cx="73575" cy="67425"/>
          </a:xfrm>
        </p:grpSpPr>
        <p:sp>
          <p:nvSpPr>
            <p:cNvPr id="1896" name="Google Shape;1896;p12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2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123"/>
          <p:cNvGrpSpPr/>
          <p:nvPr/>
        </p:nvGrpSpPr>
        <p:grpSpPr>
          <a:xfrm>
            <a:off x="5755581" y="3078709"/>
            <a:ext cx="583960" cy="565345"/>
            <a:chOff x="4815575" y="1416800"/>
            <a:chExt cx="73750" cy="71400"/>
          </a:xfrm>
        </p:grpSpPr>
        <p:sp>
          <p:nvSpPr>
            <p:cNvPr id="1899" name="Google Shape;1899;p12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2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2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123"/>
          <p:cNvGrpSpPr/>
          <p:nvPr/>
        </p:nvGrpSpPr>
        <p:grpSpPr>
          <a:xfrm>
            <a:off x="6390362" y="3108896"/>
            <a:ext cx="589898" cy="504970"/>
            <a:chOff x="4902475" y="1418875"/>
            <a:chExt cx="74500" cy="63775"/>
          </a:xfrm>
        </p:grpSpPr>
        <p:sp>
          <p:nvSpPr>
            <p:cNvPr id="1903" name="Google Shape;1903;p12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2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23"/>
          <p:cNvGrpSpPr/>
          <p:nvPr/>
        </p:nvGrpSpPr>
        <p:grpSpPr>
          <a:xfrm>
            <a:off x="5765577" y="3826000"/>
            <a:ext cx="563967" cy="567127"/>
            <a:chOff x="4818100" y="1507675"/>
            <a:chExt cx="71225" cy="71625"/>
          </a:xfrm>
        </p:grpSpPr>
        <p:sp>
          <p:nvSpPr>
            <p:cNvPr id="1906" name="Google Shape;1906;p12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2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2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2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23"/>
          <p:cNvGrpSpPr/>
          <p:nvPr/>
        </p:nvGrpSpPr>
        <p:grpSpPr>
          <a:xfrm>
            <a:off x="5079075" y="3829461"/>
            <a:ext cx="628301" cy="588505"/>
            <a:chOff x="4721450" y="1509475"/>
            <a:chExt cx="79350" cy="74325"/>
          </a:xfrm>
        </p:grpSpPr>
        <p:sp>
          <p:nvSpPr>
            <p:cNvPr id="1911" name="Google Shape;1911;p12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2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2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2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123"/>
          <p:cNvGrpSpPr/>
          <p:nvPr/>
        </p:nvGrpSpPr>
        <p:grpSpPr>
          <a:xfrm>
            <a:off x="6424608" y="3814027"/>
            <a:ext cx="557038" cy="562772"/>
            <a:chOff x="4906800" y="1507500"/>
            <a:chExt cx="70350" cy="71075"/>
          </a:xfrm>
        </p:grpSpPr>
        <p:sp>
          <p:nvSpPr>
            <p:cNvPr id="1916" name="Google Shape;1916;p12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2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2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2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23"/>
          <p:cNvGrpSpPr/>
          <p:nvPr/>
        </p:nvGrpSpPr>
        <p:grpSpPr>
          <a:xfrm>
            <a:off x="4462216" y="2340963"/>
            <a:ext cx="517934" cy="517934"/>
            <a:chOff x="3736598" y="2170606"/>
            <a:chExt cx="404889" cy="404889"/>
          </a:xfrm>
        </p:grpSpPr>
        <p:sp>
          <p:nvSpPr>
            <p:cNvPr id="1922" name="Google Shape;1922;p12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2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2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2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123"/>
          <p:cNvGrpSpPr/>
          <p:nvPr/>
        </p:nvGrpSpPr>
        <p:grpSpPr>
          <a:xfrm>
            <a:off x="3729277" y="2341061"/>
            <a:ext cx="586986" cy="517740"/>
            <a:chOff x="3161917" y="2170682"/>
            <a:chExt cx="458870" cy="404737"/>
          </a:xfrm>
        </p:grpSpPr>
        <p:sp>
          <p:nvSpPr>
            <p:cNvPr id="1927" name="Google Shape;1927;p12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2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2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123"/>
          <p:cNvGrpSpPr/>
          <p:nvPr/>
        </p:nvGrpSpPr>
        <p:grpSpPr>
          <a:xfrm>
            <a:off x="3752299" y="3102400"/>
            <a:ext cx="540943" cy="517963"/>
            <a:chOff x="3179914" y="2889488"/>
            <a:chExt cx="422876" cy="404911"/>
          </a:xfrm>
        </p:grpSpPr>
        <p:sp>
          <p:nvSpPr>
            <p:cNvPr id="1931" name="Google Shape;1931;p12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2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2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2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2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2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23"/>
          <p:cNvGrpSpPr/>
          <p:nvPr/>
        </p:nvGrpSpPr>
        <p:grpSpPr>
          <a:xfrm>
            <a:off x="4453093" y="3102358"/>
            <a:ext cx="536180" cy="518047"/>
            <a:chOff x="3729467" y="2889422"/>
            <a:chExt cx="419153" cy="404977"/>
          </a:xfrm>
        </p:grpSpPr>
        <p:sp>
          <p:nvSpPr>
            <p:cNvPr id="1938" name="Google Shape;1938;p12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2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2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2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2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2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2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123"/>
          <p:cNvGrpSpPr/>
          <p:nvPr/>
        </p:nvGrpSpPr>
        <p:grpSpPr>
          <a:xfrm>
            <a:off x="1990126" y="3445787"/>
            <a:ext cx="965351" cy="134611"/>
            <a:chOff x="4411970" y="2962952"/>
            <a:chExt cx="706544" cy="104212"/>
          </a:xfrm>
        </p:grpSpPr>
        <p:sp>
          <p:nvSpPr>
            <p:cNvPr id="1946" name="Google Shape;1946;p12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2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2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2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123"/>
          <p:cNvGrpSpPr/>
          <p:nvPr/>
        </p:nvGrpSpPr>
        <p:grpSpPr>
          <a:xfrm>
            <a:off x="1990126" y="3041077"/>
            <a:ext cx="960158" cy="289172"/>
            <a:chOff x="4411970" y="2726085"/>
            <a:chExt cx="643107" cy="193659"/>
          </a:xfrm>
        </p:grpSpPr>
        <p:sp>
          <p:nvSpPr>
            <p:cNvPr id="1951" name="Google Shape;1951;p12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2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2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123"/>
          <p:cNvGrpSpPr/>
          <p:nvPr/>
        </p:nvGrpSpPr>
        <p:grpSpPr>
          <a:xfrm>
            <a:off x="998624" y="3295400"/>
            <a:ext cx="811503" cy="252584"/>
            <a:chOff x="4411970" y="4340222"/>
            <a:chExt cx="779467" cy="242683"/>
          </a:xfrm>
        </p:grpSpPr>
        <p:sp>
          <p:nvSpPr>
            <p:cNvPr id="1955" name="Google Shape;1955;p12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2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2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23"/>
          <p:cNvGrpSpPr/>
          <p:nvPr/>
        </p:nvGrpSpPr>
        <p:grpSpPr>
          <a:xfrm>
            <a:off x="1990126" y="2709308"/>
            <a:ext cx="965160" cy="216230"/>
            <a:chOff x="4411970" y="2468674"/>
            <a:chExt cx="747317" cy="167425"/>
          </a:xfrm>
        </p:grpSpPr>
        <p:sp>
          <p:nvSpPr>
            <p:cNvPr id="1959" name="Google Shape;1959;p12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2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12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123"/>
          <p:cNvGrpSpPr/>
          <p:nvPr/>
        </p:nvGrpSpPr>
        <p:grpSpPr>
          <a:xfrm>
            <a:off x="997692" y="2334687"/>
            <a:ext cx="1959041" cy="208784"/>
            <a:chOff x="6336019" y="3733725"/>
            <a:chExt cx="2566206" cy="351310"/>
          </a:xfrm>
        </p:grpSpPr>
        <p:sp>
          <p:nvSpPr>
            <p:cNvPr id="1963" name="Google Shape;1963;p12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2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2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2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123"/>
          <p:cNvGrpSpPr/>
          <p:nvPr/>
        </p:nvGrpSpPr>
        <p:grpSpPr>
          <a:xfrm>
            <a:off x="1990126" y="3950602"/>
            <a:ext cx="946551" cy="153200"/>
            <a:chOff x="4404545" y="3301592"/>
            <a:chExt cx="782403" cy="129272"/>
          </a:xfrm>
        </p:grpSpPr>
        <p:sp>
          <p:nvSpPr>
            <p:cNvPr id="1968" name="Google Shape;1968;p12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2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123"/>
          <p:cNvGrpSpPr/>
          <p:nvPr/>
        </p:nvGrpSpPr>
        <p:grpSpPr>
          <a:xfrm>
            <a:off x="1990126" y="3695937"/>
            <a:ext cx="962257" cy="139127"/>
            <a:chOff x="4411970" y="3131459"/>
            <a:chExt cx="710520" cy="117397"/>
          </a:xfrm>
        </p:grpSpPr>
        <p:sp>
          <p:nvSpPr>
            <p:cNvPr id="1971" name="Google Shape;1971;p12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2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12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1974;p123"/>
          <p:cNvGrpSpPr/>
          <p:nvPr/>
        </p:nvGrpSpPr>
        <p:grpSpPr>
          <a:xfrm>
            <a:off x="990271" y="3621603"/>
            <a:ext cx="823838" cy="458988"/>
            <a:chOff x="4411970" y="1801825"/>
            <a:chExt cx="734586" cy="409262"/>
          </a:xfrm>
        </p:grpSpPr>
        <p:sp>
          <p:nvSpPr>
            <p:cNvPr id="1975" name="Google Shape;1975;p12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2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123"/>
          <p:cNvGrpSpPr/>
          <p:nvPr/>
        </p:nvGrpSpPr>
        <p:grpSpPr>
          <a:xfrm>
            <a:off x="3095243" y="2339173"/>
            <a:ext cx="521514" cy="521514"/>
            <a:chOff x="5681300" y="2527788"/>
            <a:chExt cx="805800" cy="805800"/>
          </a:xfrm>
        </p:grpSpPr>
        <p:sp>
          <p:nvSpPr>
            <p:cNvPr id="1978" name="Google Shape;1978;p12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2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123"/>
          <p:cNvGrpSpPr/>
          <p:nvPr/>
        </p:nvGrpSpPr>
        <p:grpSpPr>
          <a:xfrm>
            <a:off x="3089483" y="3094865"/>
            <a:ext cx="533033" cy="533033"/>
            <a:chOff x="4049800" y="640400"/>
            <a:chExt cx="858900" cy="858900"/>
          </a:xfrm>
        </p:grpSpPr>
        <p:sp>
          <p:nvSpPr>
            <p:cNvPr id="1981" name="Google Shape;1981;p12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2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123"/>
          <p:cNvGrpSpPr/>
          <p:nvPr/>
        </p:nvGrpSpPr>
        <p:grpSpPr>
          <a:xfrm>
            <a:off x="3014966" y="3772543"/>
            <a:ext cx="682068" cy="682068"/>
            <a:chOff x="5080188" y="927900"/>
            <a:chExt cx="961200" cy="961200"/>
          </a:xfrm>
        </p:grpSpPr>
        <p:sp>
          <p:nvSpPr>
            <p:cNvPr id="1984" name="Google Shape;1984;p12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2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2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2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2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2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2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2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123"/>
          <p:cNvGrpSpPr/>
          <p:nvPr/>
        </p:nvGrpSpPr>
        <p:grpSpPr>
          <a:xfrm>
            <a:off x="4478465" y="3869234"/>
            <a:ext cx="505650" cy="504006"/>
            <a:chOff x="6039282" y="1042577"/>
            <a:chExt cx="734315" cy="731929"/>
          </a:xfrm>
        </p:grpSpPr>
        <p:sp>
          <p:nvSpPr>
            <p:cNvPr id="1993" name="Google Shape;1993;p12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2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2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2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2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2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2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2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2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2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2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2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2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2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2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2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2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2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2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2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2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23"/>
          <p:cNvGrpSpPr/>
          <p:nvPr/>
        </p:nvGrpSpPr>
        <p:grpSpPr>
          <a:xfrm>
            <a:off x="5091067" y="2298862"/>
            <a:ext cx="567744" cy="602136"/>
            <a:chOff x="1825800" y="1651625"/>
            <a:chExt cx="539989" cy="571775"/>
          </a:xfrm>
        </p:grpSpPr>
        <p:sp>
          <p:nvSpPr>
            <p:cNvPr id="2015" name="Google Shape;2015;p12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2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2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2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123"/>
          <p:cNvGrpSpPr/>
          <p:nvPr/>
        </p:nvGrpSpPr>
        <p:grpSpPr>
          <a:xfrm>
            <a:off x="3765995" y="3855579"/>
            <a:ext cx="508123" cy="507955"/>
            <a:chOff x="1897577" y="2802432"/>
            <a:chExt cx="492176" cy="492014"/>
          </a:xfrm>
        </p:grpSpPr>
        <p:sp>
          <p:nvSpPr>
            <p:cNvPr id="2020" name="Google Shape;2020;p12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2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2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2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2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2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2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2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2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2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2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2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123"/>
          <p:cNvGrpSpPr/>
          <p:nvPr/>
        </p:nvGrpSpPr>
        <p:grpSpPr>
          <a:xfrm>
            <a:off x="997525" y="4169123"/>
            <a:ext cx="809227" cy="200842"/>
            <a:chOff x="2013045" y="4813233"/>
            <a:chExt cx="921986" cy="228854"/>
          </a:xfrm>
        </p:grpSpPr>
        <p:sp>
          <p:nvSpPr>
            <p:cNvPr id="2033" name="Google Shape;2033;p12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2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123"/>
          <p:cNvGrpSpPr/>
          <p:nvPr/>
        </p:nvGrpSpPr>
        <p:grpSpPr>
          <a:xfrm>
            <a:off x="1005985" y="2656004"/>
            <a:ext cx="792421" cy="269941"/>
            <a:chOff x="1046767" y="4756633"/>
            <a:chExt cx="859646" cy="292841"/>
          </a:xfrm>
        </p:grpSpPr>
        <p:sp>
          <p:nvSpPr>
            <p:cNvPr id="2036" name="Google Shape;2036;p12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2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2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12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2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2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2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123"/>
          <p:cNvGrpSpPr/>
          <p:nvPr/>
        </p:nvGrpSpPr>
        <p:grpSpPr>
          <a:xfrm>
            <a:off x="7141841" y="2550562"/>
            <a:ext cx="166473" cy="141497"/>
            <a:chOff x="4660325" y="1866850"/>
            <a:chExt cx="68350" cy="58100"/>
          </a:xfrm>
        </p:grpSpPr>
        <p:sp>
          <p:nvSpPr>
            <p:cNvPr id="2044" name="Google Shape;2044;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123"/>
          <p:cNvGrpSpPr/>
          <p:nvPr/>
        </p:nvGrpSpPr>
        <p:grpSpPr>
          <a:xfrm>
            <a:off x="7451186" y="2576286"/>
            <a:ext cx="162515" cy="90049"/>
            <a:chOff x="4791775" y="1877500"/>
            <a:chExt cx="66725" cy="36975"/>
          </a:xfrm>
        </p:grpSpPr>
        <p:sp>
          <p:nvSpPr>
            <p:cNvPr id="2047" name="Google Shape;2047;p12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2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23"/>
          <p:cNvGrpSpPr/>
          <p:nvPr/>
        </p:nvGrpSpPr>
        <p:grpSpPr>
          <a:xfrm>
            <a:off x="7772899" y="2576286"/>
            <a:ext cx="144979" cy="90049"/>
            <a:chOff x="4923925" y="1877500"/>
            <a:chExt cx="59525" cy="36975"/>
          </a:xfrm>
        </p:grpSpPr>
        <p:sp>
          <p:nvSpPr>
            <p:cNvPr id="2050" name="Google Shape;2050;p12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2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123"/>
          <p:cNvGrpSpPr/>
          <p:nvPr/>
        </p:nvGrpSpPr>
        <p:grpSpPr>
          <a:xfrm>
            <a:off x="8067390" y="2558477"/>
            <a:ext cx="141447" cy="125667"/>
            <a:chOff x="5058450" y="1870100"/>
            <a:chExt cx="58075" cy="51600"/>
          </a:xfrm>
        </p:grpSpPr>
        <p:sp>
          <p:nvSpPr>
            <p:cNvPr id="2053" name="Google Shape;2053;p12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2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23"/>
          <p:cNvGrpSpPr/>
          <p:nvPr/>
        </p:nvGrpSpPr>
        <p:grpSpPr>
          <a:xfrm>
            <a:off x="7481905" y="2980885"/>
            <a:ext cx="101077" cy="107645"/>
            <a:chOff x="4811425" y="2065025"/>
            <a:chExt cx="41500" cy="44200"/>
          </a:xfrm>
        </p:grpSpPr>
        <p:sp>
          <p:nvSpPr>
            <p:cNvPr id="2056" name="Google Shape;2056;p12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2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123"/>
          <p:cNvGrpSpPr/>
          <p:nvPr/>
        </p:nvGrpSpPr>
        <p:grpSpPr>
          <a:xfrm>
            <a:off x="7774342" y="2981098"/>
            <a:ext cx="120867" cy="107218"/>
            <a:chOff x="4929875" y="2065025"/>
            <a:chExt cx="49625" cy="44025"/>
          </a:xfrm>
        </p:grpSpPr>
        <p:sp>
          <p:nvSpPr>
            <p:cNvPr id="2059" name="Google Shape;2059;p12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2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23"/>
          <p:cNvGrpSpPr/>
          <p:nvPr/>
        </p:nvGrpSpPr>
        <p:grpSpPr>
          <a:xfrm>
            <a:off x="8103011" y="2984112"/>
            <a:ext cx="70206" cy="101191"/>
            <a:chOff x="5083925" y="2066350"/>
            <a:chExt cx="28825" cy="41550"/>
          </a:xfrm>
        </p:grpSpPr>
        <p:sp>
          <p:nvSpPr>
            <p:cNvPr id="2062" name="Google Shape;2062;p12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2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23"/>
          <p:cNvGrpSpPr/>
          <p:nvPr/>
        </p:nvGrpSpPr>
        <p:grpSpPr>
          <a:xfrm>
            <a:off x="7134565" y="2999759"/>
            <a:ext cx="181026" cy="69896"/>
            <a:chOff x="4659775" y="2072775"/>
            <a:chExt cx="74325" cy="28700"/>
          </a:xfrm>
        </p:grpSpPr>
        <p:sp>
          <p:nvSpPr>
            <p:cNvPr id="2065" name="Google Shape;2065;p12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2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2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23"/>
          <p:cNvGrpSpPr/>
          <p:nvPr/>
        </p:nvGrpSpPr>
        <p:grpSpPr>
          <a:xfrm>
            <a:off x="8054421" y="2790324"/>
            <a:ext cx="167387" cy="89197"/>
            <a:chOff x="4662475" y="1976500"/>
            <a:chExt cx="68725" cy="36625"/>
          </a:xfrm>
        </p:grpSpPr>
        <p:sp>
          <p:nvSpPr>
            <p:cNvPr id="2069" name="Google Shape;2069;p12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2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2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123"/>
          <p:cNvGrpSpPr/>
          <p:nvPr/>
        </p:nvGrpSpPr>
        <p:grpSpPr>
          <a:xfrm>
            <a:off x="7751326" y="2793764"/>
            <a:ext cx="166899" cy="82317"/>
            <a:chOff x="4920150" y="1977875"/>
            <a:chExt cx="68525" cy="33800"/>
          </a:xfrm>
        </p:grpSpPr>
        <p:sp>
          <p:nvSpPr>
            <p:cNvPr id="2073" name="Google Shape;2073;p12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2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2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23"/>
          <p:cNvGrpSpPr/>
          <p:nvPr/>
        </p:nvGrpSpPr>
        <p:grpSpPr>
          <a:xfrm>
            <a:off x="7162483" y="3197682"/>
            <a:ext cx="125190" cy="127859"/>
            <a:chOff x="4676550" y="2160575"/>
            <a:chExt cx="51400" cy="52500"/>
          </a:xfrm>
        </p:grpSpPr>
        <p:sp>
          <p:nvSpPr>
            <p:cNvPr id="2077" name="Google Shape;2077;p12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2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2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23"/>
          <p:cNvGrpSpPr/>
          <p:nvPr/>
        </p:nvGrpSpPr>
        <p:grpSpPr>
          <a:xfrm>
            <a:off x="7459741" y="3204714"/>
            <a:ext cx="145405" cy="113794"/>
            <a:chOff x="4768325" y="2163475"/>
            <a:chExt cx="59700" cy="46725"/>
          </a:xfrm>
        </p:grpSpPr>
        <p:sp>
          <p:nvSpPr>
            <p:cNvPr id="2081" name="Google Shape;2081;p12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2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12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2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2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2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2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2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123"/>
          <p:cNvGrpSpPr/>
          <p:nvPr/>
        </p:nvGrpSpPr>
        <p:grpSpPr>
          <a:xfrm>
            <a:off x="7476059" y="3459808"/>
            <a:ext cx="112768" cy="106853"/>
            <a:chOff x="4768575" y="2253950"/>
            <a:chExt cx="46300" cy="43875"/>
          </a:xfrm>
        </p:grpSpPr>
        <p:sp>
          <p:nvSpPr>
            <p:cNvPr id="2090" name="Google Shape;2090;p12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2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123"/>
          <p:cNvGrpSpPr/>
          <p:nvPr/>
        </p:nvGrpSpPr>
        <p:grpSpPr>
          <a:xfrm>
            <a:off x="7775682" y="3948834"/>
            <a:ext cx="118187" cy="146246"/>
            <a:chOff x="4960900" y="2433225"/>
            <a:chExt cx="48525" cy="60050"/>
          </a:xfrm>
        </p:grpSpPr>
        <p:sp>
          <p:nvSpPr>
            <p:cNvPr id="2093" name="Google Shape;2093;p12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2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123"/>
          <p:cNvGrpSpPr/>
          <p:nvPr/>
        </p:nvGrpSpPr>
        <p:grpSpPr>
          <a:xfrm>
            <a:off x="7464247" y="4212895"/>
            <a:ext cx="136394" cy="143810"/>
            <a:chOff x="4854075" y="2527625"/>
            <a:chExt cx="56000" cy="59050"/>
          </a:xfrm>
        </p:grpSpPr>
        <p:sp>
          <p:nvSpPr>
            <p:cNvPr id="2096" name="Google Shape;2096;p12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2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12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2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2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1" name="Google Shape;2101;p123"/>
          <p:cNvGrpSpPr/>
          <p:nvPr/>
        </p:nvGrpSpPr>
        <p:grpSpPr>
          <a:xfrm>
            <a:off x="8088458" y="3676639"/>
            <a:ext cx="99312" cy="160797"/>
            <a:chOff x="5059700" y="2334775"/>
            <a:chExt cx="40775" cy="66025"/>
          </a:xfrm>
        </p:grpSpPr>
        <p:sp>
          <p:nvSpPr>
            <p:cNvPr id="2102" name="Google Shape;2102;p12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2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2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2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2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2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2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2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2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123"/>
          <p:cNvGrpSpPr/>
          <p:nvPr/>
        </p:nvGrpSpPr>
        <p:grpSpPr>
          <a:xfrm>
            <a:off x="8045622" y="3941771"/>
            <a:ext cx="184984" cy="160371"/>
            <a:chOff x="5037700" y="2430325"/>
            <a:chExt cx="75950" cy="65850"/>
          </a:xfrm>
        </p:grpSpPr>
        <p:sp>
          <p:nvSpPr>
            <p:cNvPr id="2112" name="Google Shape;2112;p12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2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123"/>
          <p:cNvGrpSpPr/>
          <p:nvPr/>
        </p:nvGrpSpPr>
        <p:grpSpPr>
          <a:xfrm>
            <a:off x="7465128" y="3708223"/>
            <a:ext cx="173014" cy="97629"/>
            <a:chOff x="4756975" y="2341800"/>
            <a:chExt cx="91975" cy="51925"/>
          </a:xfrm>
        </p:grpSpPr>
        <p:sp>
          <p:nvSpPr>
            <p:cNvPr id="2115" name="Google Shape;2115;p12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2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2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2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2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123"/>
          <p:cNvGrpSpPr/>
          <p:nvPr/>
        </p:nvGrpSpPr>
        <p:grpSpPr>
          <a:xfrm>
            <a:off x="7732065" y="4196920"/>
            <a:ext cx="212497" cy="175761"/>
            <a:chOff x="4943575" y="2516350"/>
            <a:chExt cx="98675" cy="81700"/>
          </a:xfrm>
        </p:grpSpPr>
        <p:sp>
          <p:nvSpPr>
            <p:cNvPr id="2136" name="Google Shape;2136;p12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2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2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2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2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2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2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2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2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2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2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2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2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2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2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2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2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2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2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2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2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2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2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2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2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2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2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2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2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2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2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2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2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2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2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2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2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2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4" name="Google Shape;2214;p12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2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2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124"/>
          <p:cNvGrpSpPr/>
          <p:nvPr/>
        </p:nvGrpSpPr>
        <p:grpSpPr>
          <a:xfrm>
            <a:off x="3642951" y="1176740"/>
            <a:ext cx="2078182" cy="1366558"/>
            <a:chOff x="235800" y="830650"/>
            <a:chExt cx="6978450" cy="4588844"/>
          </a:xfrm>
        </p:grpSpPr>
        <p:sp>
          <p:nvSpPr>
            <p:cNvPr id="2224" name="Google Shape;2224;p12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2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2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4"/>
          <p:cNvGrpSpPr/>
          <p:nvPr/>
        </p:nvGrpSpPr>
        <p:grpSpPr>
          <a:xfrm>
            <a:off x="749629" y="2988892"/>
            <a:ext cx="2622876" cy="1333540"/>
            <a:chOff x="238125" y="1038125"/>
            <a:chExt cx="7146800" cy="3633625"/>
          </a:xfrm>
        </p:grpSpPr>
        <p:sp>
          <p:nvSpPr>
            <p:cNvPr id="2231" name="Google Shape;2231;p12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2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2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2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2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2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2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2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2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2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2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2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2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2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2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2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2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2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2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2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2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2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2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2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2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2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2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2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2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2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2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2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2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2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2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2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2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2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2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2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2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2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2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2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2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2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2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2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2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2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2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2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2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2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2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2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2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2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2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2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2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2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2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2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2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2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2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2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2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2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2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2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2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2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2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2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2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2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2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2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2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2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2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2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2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2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2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2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2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2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2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2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2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2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2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2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2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2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2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2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2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2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2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2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2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2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2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2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2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2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2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2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2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2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2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2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2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2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2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2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2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2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2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2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2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2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2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2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2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2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2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2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2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2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2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2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2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2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2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2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2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2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2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2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2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2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2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2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2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2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2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2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2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2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2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2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2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2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2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2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2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2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2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2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2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2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2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2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2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2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2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2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2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2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2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2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2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2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2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2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2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2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2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2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2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2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2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2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2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2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2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2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2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2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2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2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2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2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2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2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2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2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2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2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2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2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2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2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2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2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2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2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2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2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2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2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2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2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2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2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2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2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2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2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2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2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2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2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2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2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2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2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2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2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2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2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2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2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2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2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2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2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2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2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2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2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2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2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2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2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2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2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2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2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2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2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2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2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2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2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2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2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2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2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2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2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2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2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2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2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2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2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2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2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2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2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2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2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2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2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2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2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2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2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2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2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2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2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2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2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2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2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2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2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2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2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2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2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2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2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2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2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2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2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2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2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2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2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2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2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2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2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2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2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2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2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2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2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2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2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2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2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2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2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2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2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2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2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2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2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2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2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2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2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2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2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2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2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2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2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2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2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2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2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2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2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2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2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2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2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2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2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2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2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2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2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2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2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2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2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2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2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2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2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2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2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2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2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2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2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2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2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2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2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2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2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2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2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2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2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2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2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2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2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2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2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2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2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2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2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2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2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2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2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2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2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2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2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2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2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2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2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2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2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2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2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2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2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2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2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2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2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2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2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2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2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2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2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2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2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2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2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2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2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2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2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2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2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2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2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2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2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2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2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2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2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2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2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2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2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2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2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2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2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2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2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2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2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2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2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2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2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2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2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2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2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2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2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2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2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2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2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2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2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2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2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2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2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2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2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2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2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2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2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2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2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2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2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2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2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2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2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2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2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2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2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2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2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2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2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2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2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2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2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2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2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2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2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2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2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2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2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2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2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2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2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2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2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2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2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2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2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2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2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2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2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2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2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2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2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2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2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2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2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2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2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2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2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2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2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2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2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2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2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2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2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2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2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2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2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2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2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2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2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2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2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2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2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2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2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2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2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2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2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2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2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2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2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2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2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2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2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2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2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2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2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2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2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2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2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2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2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2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2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2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2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2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2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2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2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2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2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2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2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2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2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2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2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2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2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2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2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2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2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2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2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2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2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2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2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2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2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2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2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2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2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2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2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2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2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2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2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2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2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2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2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2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2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2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2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2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2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2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2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2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2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2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2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2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2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2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2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2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2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2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2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2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2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2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2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2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2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2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2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2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2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2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2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2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2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2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2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2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2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2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2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2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2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2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2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2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2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2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2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2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2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2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2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2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2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2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2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2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2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2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2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2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2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2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2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2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2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2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2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2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2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2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2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2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2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2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2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2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2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2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2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2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2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2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2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2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2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2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2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2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2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2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2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2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2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2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2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2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2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2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2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2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2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2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2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2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2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2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2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2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2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2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2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2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2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2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2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2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2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2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2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2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2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2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2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2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2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2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2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2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2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2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2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2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2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2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2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2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2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2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2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2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2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2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2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2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2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2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2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2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2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2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2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2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2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2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2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2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2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2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2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2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2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2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2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2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2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2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2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2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2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2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2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2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2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2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2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2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2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2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2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2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2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2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2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2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2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2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2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2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2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2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2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2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2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2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2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2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2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2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2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2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2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2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2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2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2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2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2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2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2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2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2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2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2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2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2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2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2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2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2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2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2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2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2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2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2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2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2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2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2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2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2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2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2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2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2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2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2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2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2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2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2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2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2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2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2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2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2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2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2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2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2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2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2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124"/>
          <p:cNvGrpSpPr/>
          <p:nvPr/>
        </p:nvGrpSpPr>
        <p:grpSpPr>
          <a:xfrm>
            <a:off x="5961311" y="1231136"/>
            <a:ext cx="2435960" cy="1297725"/>
            <a:chOff x="233350" y="949250"/>
            <a:chExt cx="7137300" cy="3802300"/>
          </a:xfrm>
        </p:grpSpPr>
        <p:sp>
          <p:nvSpPr>
            <p:cNvPr id="3804" name="Google Shape;3804;p12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2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2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2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2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2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2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2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2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2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2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2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2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2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2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2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2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2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2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2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2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2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2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2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2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124"/>
          <p:cNvGrpSpPr/>
          <p:nvPr/>
        </p:nvGrpSpPr>
        <p:grpSpPr>
          <a:xfrm>
            <a:off x="7714435" y="3194726"/>
            <a:ext cx="104231" cy="320340"/>
            <a:chOff x="7564426" y="3224343"/>
            <a:chExt cx="119985" cy="368801"/>
          </a:xfrm>
        </p:grpSpPr>
        <p:sp>
          <p:nvSpPr>
            <p:cNvPr id="3856" name="Google Shape;3856;p12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2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124"/>
          <p:cNvGrpSpPr/>
          <p:nvPr/>
        </p:nvGrpSpPr>
        <p:grpSpPr>
          <a:xfrm>
            <a:off x="7413923" y="3188827"/>
            <a:ext cx="189489" cy="332132"/>
            <a:chOff x="8370831" y="3202002"/>
            <a:chExt cx="218129" cy="382376"/>
          </a:xfrm>
        </p:grpSpPr>
        <p:sp>
          <p:nvSpPr>
            <p:cNvPr id="3859" name="Google Shape;3859;p12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2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124"/>
          <p:cNvGrpSpPr/>
          <p:nvPr/>
        </p:nvGrpSpPr>
        <p:grpSpPr>
          <a:xfrm>
            <a:off x="8137312" y="3599959"/>
            <a:ext cx="309429" cy="267000"/>
            <a:chOff x="6742064" y="3750480"/>
            <a:chExt cx="399315" cy="344560"/>
          </a:xfrm>
        </p:grpSpPr>
        <p:sp>
          <p:nvSpPr>
            <p:cNvPr id="3862" name="Google Shape;3862;p12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2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124"/>
          <p:cNvGrpSpPr/>
          <p:nvPr/>
        </p:nvGrpSpPr>
        <p:grpSpPr>
          <a:xfrm>
            <a:off x="7676331" y="3951006"/>
            <a:ext cx="180437" cy="281608"/>
            <a:chOff x="7248525" y="3739696"/>
            <a:chExt cx="230531" cy="359790"/>
          </a:xfrm>
        </p:grpSpPr>
        <p:sp>
          <p:nvSpPr>
            <p:cNvPr id="3865" name="Google Shape;3865;p12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2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124"/>
          <p:cNvGrpSpPr/>
          <p:nvPr/>
        </p:nvGrpSpPr>
        <p:grpSpPr>
          <a:xfrm>
            <a:off x="7922251" y="3594231"/>
            <a:ext cx="162896" cy="278710"/>
            <a:chOff x="7601242" y="3729267"/>
            <a:chExt cx="222566" cy="380803"/>
          </a:xfrm>
        </p:grpSpPr>
        <p:sp>
          <p:nvSpPr>
            <p:cNvPr id="3868" name="Google Shape;3868;p12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2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0" name="Google Shape;3870;p124"/>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124"/>
          <p:cNvGrpSpPr/>
          <p:nvPr/>
        </p:nvGrpSpPr>
        <p:grpSpPr>
          <a:xfrm>
            <a:off x="7411896" y="3595371"/>
            <a:ext cx="193543" cy="275990"/>
            <a:chOff x="8304647" y="3738687"/>
            <a:chExt cx="225076" cy="320956"/>
          </a:xfrm>
        </p:grpSpPr>
        <p:sp>
          <p:nvSpPr>
            <p:cNvPr id="3872" name="Google Shape;3872;p124"/>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2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2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24"/>
          <p:cNvGrpSpPr/>
          <p:nvPr/>
        </p:nvGrpSpPr>
        <p:grpSpPr>
          <a:xfrm>
            <a:off x="7684389" y="3595371"/>
            <a:ext cx="178492" cy="275990"/>
            <a:chOff x="8615101" y="3738687"/>
            <a:chExt cx="207573" cy="320956"/>
          </a:xfrm>
        </p:grpSpPr>
        <p:sp>
          <p:nvSpPr>
            <p:cNvPr id="3876" name="Google Shape;3876;p124"/>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2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2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24"/>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24"/>
          <p:cNvGrpSpPr/>
          <p:nvPr/>
        </p:nvGrpSpPr>
        <p:grpSpPr>
          <a:xfrm>
            <a:off x="7909920" y="3998032"/>
            <a:ext cx="187557" cy="187557"/>
            <a:chOff x="8565775" y="671075"/>
            <a:chExt cx="441000" cy="441000"/>
          </a:xfrm>
        </p:grpSpPr>
        <p:sp>
          <p:nvSpPr>
            <p:cNvPr id="3881" name="Google Shape;3881;p124"/>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24"/>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3" name="Google Shape;3883;p124"/>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24"/>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124"/>
          <p:cNvGrpSpPr/>
          <p:nvPr/>
        </p:nvGrpSpPr>
        <p:grpSpPr>
          <a:xfrm>
            <a:off x="6064392" y="3070557"/>
            <a:ext cx="587865" cy="517731"/>
            <a:chOff x="6000718" y="3070557"/>
            <a:chExt cx="587865" cy="517731"/>
          </a:xfrm>
        </p:grpSpPr>
        <p:sp>
          <p:nvSpPr>
            <p:cNvPr id="3886" name="Google Shape;3886;p124"/>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24"/>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24"/>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24"/>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24"/>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24"/>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24"/>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24"/>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24"/>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24"/>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124"/>
          <p:cNvGrpSpPr/>
          <p:nvPr/>
        </p:nvGrpSpPr>
        <p:grpSpPr>
          <a:xfrm>
            <a:off x="6079197" y="3714217"/>
            <a:ext cx="557665" cy="516387"/>
            <a:chOff x="6015523" y="3714217"/>
            <a:chExt cx="557665" cy="516387"/>
          </a:xfrm>
        </p:grpSpPr>
        <p:grpSp>
          <p:nvGrpSpPr>
            <p:cNvPr id="3897" name="Google Shape;3897;p124"/>
            <p:cNvGrpSpPr/>
            <p:nvPr/>
          </p:nvGrpSpPr>
          <p:grpSpPr>
            <a:xfrm>
              <a:off x="6036094" y="3716980"/>
              <a:ext cx="529822" cy="510480"/>
              <a:chOff x="3148311" y="-545634"/>
              <a:chExt cx="1006118" cy="969572"/>
            </a:xfrm>
          </p:grpSpPr>
          <p:sp>
            <p:nvSpPr>
              <p:cNvPr id="3898" name="Google Shape;3898;p124"/>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24"/>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24"/>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24"/>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24"/>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24"/>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24"/>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24"/>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24"/>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24"/>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124"/>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124"/>
          <p:cNvGrpSpPr/>
          <p:nvPr/>
        </p:nvGrpSpPr>
        <p:grpSpPr>
          <a:xfrm>
            <a:off x="6707979" y="3073628"/>
            <a:ext cx="576302" cy="511871"/>
            <a:chOff x="6644304" y="3073628"/>
            <a:chExt cx="576302" cy="511871"/>
          </a:xfrm>
        </p:grpSpPr>
        <p:grpSp>
          <p:nvGrpSpPr>
            <p:cNvPr id="3910" name="Google Shape;3910;p124"/>
            <p:cNvGrpSpPr/>
            <p:nvPr/>
          </p:nvGrpSpPr>
          <p:grpSpPr>
            <a:xfrm>
              <a:off x="6712169" y="3073651"/>
              <a:ext cx="481611" cy="506713"/>
              <a:chOff x="1833536" y="-546641"/>
              <a:chExt cx="914567" cy="962419"/>
            </a:xfrm>
          </p:grpSpPr>
          <p:grpSp>
            <p:nvGrpSpPr>
              <p:cNvPr id="3911" name="Google Shape;3911;p124"/>
              <p:cNvGrpSpPr/>
              <p:nvPr/>
            </p:nvGrpSpPr>
            <p:grpSpPr>
              <a:xfrm>
                <a:off x="1833536" y="-524249"/>
                <a:ext cx="914567" cy="940027"/>
                <a:chOff x="1833536" y="-524249"/>
                <a:chExt cx="914567" cy="940027"/>
              </a:xfrm>
            </p:grpSpPr>
            <p:sp>
              <p:nvSpPr>
                <p:cNvPr id="3912" name="Google Shape;3912;p124"/>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24"/>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24"/>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24"/>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24"/>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124"/>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24"/>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24"/>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24"/>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1" name="Google Shape;3921;p12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124"/>
          <p:cNvGrpSpPr/>
          <p:nvPr/>
        </p:nvGrpSpPr>
        <p:grpSpPr>
          <a:xfrm>
            <a:off x="6715725" y="3714143"/>
            <a:ext cx="560636" cy="516497"/>
            <a:chOff x="6652051" y="3714143"/>
            <a:chExt cx="560636" cy="516497"/>
          </a:xfrm>
        </p:grpSpPr>
        <p:grpSp>
          <p:nvGrpSpPr>
            <p:cNvPr id="3923" name="Google Shape;3923;p124"/>
            <p:cNvGrpSpPr/>
            <p:nvPr/>
          </p:nvGrpSpPr>
          <p:grpSpPr>
            <a:xfrm>
              <a:off x="6669657" y="3716715"/>
              <a:ext cx="466768" cy="464314"/>
              <a:chOff x="3139766" y="765669"/>
              <a:chExt cx="886380" cy="881888"/>
            </a:xfrm>
          </p:grpSpPr>
          <p:grpSp>
            <p:nvGrpSpPr>
              <p:cNvPr id="3924" name="Google Shape;3924;p124"/>
              <p:cNvGrpSpPr/>
              <p:nvPr/>
            </p:nvGrpSpPr>
            <p:grpSpPr>
              <a:xfrm>
                <a:off x="3139766" y="765669"/>
                <a:ext cx="886380" cy="881888"/>
                <a:chOff x="3139766" y="765669"/>
                <a:chExt cx="886380" cy="881888"/>
              </a:xfrm>
            </p:grpSpPr>
            <p:sp>
              <p:nvSpPr>
                <p:cNvPr id="3925" name="Google Shape;3925;p124"/>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24"/>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24"/>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24"/>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24"/>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24"/>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24"/>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24"/>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24"/>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4" name="Google Shape;3934;p124"/>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24"/>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24"/>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24"/>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8" name="Google Shape;3938;p124"/>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124"/>
          <p:cNvGrpSpPr/>
          <p:nvPr/>
        </p:nvGrpSpPr>
        <p:grpSpPr>
          <a:xfrm>
            <a:off x="625184" y="1201451"/>
            <a:ext cx="2665073" cy="1317140"/>
            <a:chOff x="793334" y="1192826"/>
            <a:chExt cx="2665073" cy="1317140"/>
          </a:xfrm>
        </p:grpSpPr>
        <p:sp>
          <p:nvSpPr>
            <p:cNvPr id="3940" name="Google Shape;3940;p124"/>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24"/>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24"/>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24"/>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24"/>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24"/>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24"/>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24"/>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24"/>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24"/>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24"/>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24"/>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24"/>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24"/>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24"/>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24"/>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24"/>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24"/>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24"/>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24"/>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24"/>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24"/>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24"/>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24"/>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24"/>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24"/>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24"/>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24"/>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24"/>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24"/>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24"/>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24"/>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24"/>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24"/>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24"/>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24"/>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24"/>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24"/>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24"/>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24"/>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24"/>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24"/>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24"/>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24"/>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24"/>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24"/>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24"/>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24"/>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24"/>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24"/>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24"/>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24"/>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24"/>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24"/>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24"/>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24"/>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24"/>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24"/>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24"/>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24"/>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24"/>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24"/>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24"/>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24"/>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24"/>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24"/>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24"/>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24"/>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24"/>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24"/>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24"/>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24"/>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24"/>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24"/>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24"/>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24"/>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24"/>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24"/>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24"/>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24"/>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24"/>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24"/>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4"/>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24"/>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24"/>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4"/>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24"/>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24"/>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24"/>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24"/>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4"/>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4"/>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24"/>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24"/>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4"/>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24"/>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24"/>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4"/>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4"/>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24"/>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24"/>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24"/>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24"/>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24"/>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24"/>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24"/>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24"/>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24"/>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24"/>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24"/>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4"/>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4"/>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4"/>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4"/>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24"/>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24"/>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24"/>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24"/>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4"/>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4"/>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4"/>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4"/>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4"/>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4"/>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4"/>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4"/>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4"/>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24"/>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4"/>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4"/>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4"/>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4"/>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4"/>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24"/>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24"/>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4"/>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4"/>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4"/>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4"/>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4"/>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4"/>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4"/>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4"/>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4"/>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4"/>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4"/>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4"/>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4"/>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4"/>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24"/>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24"/>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4"/>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4"/>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4"/>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4"/>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4"/>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4"/>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4"/>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4"/>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4"/>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4"/>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4"/>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4"/>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4"/>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4"/>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4"/>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4"/>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4"/>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4"/>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24"/>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24"/>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4"/>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24"/>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24"/>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4"/>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24"/>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24"/>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4"/>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24"/>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24"/>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24"/>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24"/>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24"/>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24"/>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24"/>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24"/>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24"/>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24"/>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24"/>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24"/>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24"/>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4"/>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24"/>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24"/>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4"/>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24"/>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24"/>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24"/>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24"/>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24"/>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4"/>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24"/>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4"/>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24"/>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24"/>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24"/>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24"/>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24"/>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24"/>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4"/>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24"/>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24"/>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4"/>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24"/>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24"/>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24"/>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24"/>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24"/>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24"/>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24"/>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24"/>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24"/>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24"/>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24"/>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24"/>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24"/>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24"/>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24"/>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24"/>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24"/>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24"/>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24"/>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24"/>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24"/>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24"/>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24"/>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4"/>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24"/>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24"/>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24"/>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24"/>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24"/>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24"/>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24"/>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24"/>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24"/>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24"/>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24"/>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24"/>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24"/>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24"/>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4"/>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24"/>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24"/>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4"/>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24"/>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24"/>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24"/>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24"/>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24"/>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24"/>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24"/>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24"/>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24"/>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24"/>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24"/>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24"/>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24"/>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24"/>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24"/>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24"/>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24"/>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24"/>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24"/>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24"/>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24"/>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24"/>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24"/>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24"/>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24"/>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24"/>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24"/>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24"/>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24"/>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24"/>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24"/>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24"/>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24"/>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24"/>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24"/>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24"/>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24"/>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24"/>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24"/>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24"/>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24"/>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24"/>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24"/>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24"/>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24"/>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24"/>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24"/>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24"/>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24"/>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24"/>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24"/>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24"/>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24"/>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24"/>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24"/>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24"/>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24"/>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24"/>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24"/>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24"/>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24"/>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24"/>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24"/>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24"/>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24"/>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24"/>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24"/>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24"/>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24"/>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24"/>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24"/>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24"/>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24"/>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24"/>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24"/>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24"/>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24"/>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24"/>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24"/>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24"/>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24"/>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24"/>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24"/>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24"/>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24"/>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24"/>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24"/>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24"/>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24"/>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24"/>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24"/>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24"/>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4"/>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24"/>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24"/>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24"/>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24"/>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24"/>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24"/>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24"/>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24"/>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4"/>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24"/>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24"/>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24"/>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24"/>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24"/>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24"/>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24"/>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24"/>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24"/>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24"/>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24"/>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24"/>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4"/>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24"/>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24"/>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4"/>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24"/>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24"/>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24"/>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24"/>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24"/>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4"/>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24"/>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24"/>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24"/>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24"/>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24"/>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4"/>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24"/>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24"/>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24"/>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24"/>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24"/>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24"/>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24"/>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24"/>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24"/>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24"/>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24"/>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4"/>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24"/>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24"/>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4"/>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24"/>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24"/>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4"/>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24"/>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24"/>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24"/>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24"/>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24"/>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24"/>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24"/>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24"/>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24"/>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24"/>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24"/>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24"/>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4"/>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24"/>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24"/>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24"/>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4"/>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24"/>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4"/>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4"/>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24"/>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4"/>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24"/>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24"/>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4"/>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4"/>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24"/>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24"/>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4"/>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4"/>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24"/>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4"/>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4"/>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4"/>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4"/>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24"/>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4"/>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4"/>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24"/>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24"/>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24"/>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24"/>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24"/>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24"/>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24"/>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24"/>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4"/>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24"/>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24"/>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24"/>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24"/>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24"/>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4"/>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24"/>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24"/>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4"/>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24"/>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24"/>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4"/>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24"/>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24"/>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4"/>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24"/>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24"/>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4"/>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24"/>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24"/>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24"/>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24"/>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24"/>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24"/>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24"/>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24"/>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24"/>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24"/>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24"/>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24"/>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24"/>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4"/>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24"/>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24"/>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4"/>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24"/>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24"/>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24"/>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24"/>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24"/>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24"/>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4"/>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4"/>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4"/>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24"/>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24"/>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4"/>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24"/>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24"/>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4"/>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4"/>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4"/>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4"/>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4"/>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24"/>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24"/>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4"/>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4"/>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4"/>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4"/>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4"/>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4"/>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4"/>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4"/>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24"/>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24"/>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4"/>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4"/>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24"/>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24"/>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4"/>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4"/>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4"/>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4"/>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4"/>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4"/>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4"/>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4"/>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4"/>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4"/>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4"/>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4"/>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24"/>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24"/>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4"/>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4"/>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4"/>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4"/>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4"/>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4"/>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4"/>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24"/>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24"/>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4"/>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24"/>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24"/>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24"/>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24"/>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24"/>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4"/>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24"/>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4"/>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24"/>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24"/>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24"/>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4"/>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4"/>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4"/>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24"/>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24"/>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24"/>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4"/>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4"/>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4"/>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4"/>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4"/>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4"/>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4"/>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4"/>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4"/>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4"/>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4"/>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4"/>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4"/>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4"/>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4"/>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24"/>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24"/>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4"/>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4"/>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4"/>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24"/>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4"/>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24"/>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24"/>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24"/>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4"/>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4"/>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24"/>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4"/>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4"/>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24"/>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24"/>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24"/>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24"/>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4"/>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24"/>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24"/>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24"/>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24"/>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24"/>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24"/>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4"/>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24"/>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24"/>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24"/>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24"/>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24"/>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24"/>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24"/>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24"/>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24"/>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24"/>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24"/>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24"/>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24"/>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24"/>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24"/>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24"/>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24"/>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24"/>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24"/>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24"/>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24"/>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24"/>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24"/>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24"/>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24"/>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4"/>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24"/>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24"/>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24"/>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24"/>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24"/>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4"/>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24"/>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24"/>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4"/>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24"/>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24"/>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4"/>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24"/>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24"/>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24"/>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24"/>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24"/>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4"/>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24"/>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24"/>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24"/>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24"/>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24"/>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4"/>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24"/>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24"/>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4"/>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24"/>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24"/>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24"/>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24"/>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24"/>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4"/>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24"/>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24"/>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24"/>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24"/>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24"/>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4"/>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24"/>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24"/>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24"/>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24"/>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24"/>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24"/>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24"/>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24"/>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24"/>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24"/>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24"/>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24"/>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24"/>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24"/>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24"/>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24"/>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24"/>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24"/>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24"/>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24"/>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24"/>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24"/>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24"/>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24"/>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24"/>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24"/>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24"/>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24"/>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24"/>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24"/>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24"/>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24"/>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24"/>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24"/>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24"/>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24"/>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24"/>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24"/>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24"/>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24"/>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24"/>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24"/>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24"/>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24"/>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24"/>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24"/>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24"/>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24"/>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24"/>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24"/>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24"/>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24"/>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24"/>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24"/>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24"/>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24"/>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24"/>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24"/>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24"/>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24"/>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24"/>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24"/>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24"/>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24"/>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24"/>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24"/>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24"/>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24"/>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24"/>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24"/>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24"/>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24"/>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24"/>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24"/>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24"/>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24"/>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24"/>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24"/>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24"/>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24"/>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24"/>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24"/>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24"/>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24"/>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24"/>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24"/>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24"/>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24"/>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24"/>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24"/>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24"/>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24"/>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24"/>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24"/>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24"/>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24"/>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24"/>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4"/>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24"/>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24"/>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24"/>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24"/>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24"/>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24"/>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24"/>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24"/>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24"/>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24"/>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24"/>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24"/>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24"/>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24"/>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24"/>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24"/>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4"/>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4"/>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24"/>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24"/>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24"/>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24"/>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24"/>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4"/>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4"/>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24"/>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24"/>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4"/>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4"/>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24"/>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24"/>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24"/>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24"/>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24"/>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24"/>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4"/>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4"/>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24"/>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24"/>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24"/>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4"/>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4"/>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4"/>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24"/>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24"/>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4"/>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4"/>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24"/>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24"/>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24"/>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24"/>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4"/>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4"/>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4"/>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24"/>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24"/>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24"/>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4"/>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24"/>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24"/>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24"/>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24"/>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24"/>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24"/>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4"/>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24"/>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4"/>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4"/>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4"/>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4"/>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4"/>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4"/>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24"/>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24"/>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24"/>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4"/>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24"/>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24"/>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24"/>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4"/>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4"/>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4"/>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4"/>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4"/>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24"/>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24"/>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24"/>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24"/>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24"/>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24"/>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24"/>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24"/>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24"/>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4"/>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4"/>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24"/>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24"/>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24"/>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24"/>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4"/>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4"/>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4"/>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24"/>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24"/>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24"/>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24"/>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24"/>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24"/>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24"/>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24"/>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24"/>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4"/>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4"/>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24"/>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24"/>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4"/>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24"/>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24"/>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24"/>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24"/>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24"/>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24"/>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24"/>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24"/>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24"/>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24"/>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24"/>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24"/>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24"/>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24"/>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24"/>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24"/>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4"/>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24"/>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24"/>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24"/>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24"/>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24"/>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24"/>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4"/>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4"/>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4"/>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24"/>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24"/>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24"/>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24"/>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24"/>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24"/>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24"/>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24"/>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24"/>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24"/>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24"/>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24"/>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24"/>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24"/>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24"/>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24"/>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24"/>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24"/>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24"/>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24"/>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24"/>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24"/>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24"/>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24"/>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24"/>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24"/>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24"/>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24"/>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24"/>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24"/>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24"/>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24"/>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24"/>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24"/>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24"/>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24"/>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24"/>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24"/>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24"/>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24"/>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24"/>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24"/>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4"/>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4"/>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4"/>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24"/>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24"/>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24"/>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24"/>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24"/>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24"/>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4"/>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4"/>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4"/>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4"/>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24"/>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24"/>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24"/>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24"/>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4"/>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24"/>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24"/>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24"/>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24"/>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4"/>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4"/>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4"/>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24"/>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24"/>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4"/>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24"/>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24"/>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4"/>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24"/>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24"/>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24"/>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24"/>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24"/>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24"/>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24"/>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24"/>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4"/>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24"/>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24"/>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24"/>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24"/>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4"/>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4"/>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24"/>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24"/>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4"/>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4"/>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4"/>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4"/>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4"/>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24"/>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24"/>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24"/>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24"/>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4"/>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24"/>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24"/>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24"/>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24"/>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4"/>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24"/>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24"/>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24"/>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4"/>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24"/>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24"/>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4"/>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24"/>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24"/>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24"/>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4"/>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4"/>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24"/>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4"/>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24"/>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24"/>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24"/>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24"/>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4"/>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4"/>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24"/>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24"/>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4"/>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24"/>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24"/>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24"/>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4"/>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24"/>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24"/>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4"/>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4"/>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24"/>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24"/>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24"/>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4"/>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24"/>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24"/>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24"/>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24"/>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4"/>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24"/>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24"/>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24"/>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4"/>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24"/>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24"/>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24"/>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24"/>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4"/>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24"/>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24"/>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4"/>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24"/>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24"/>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4"/>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24"/>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24"/>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4"/>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4"/>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4"/>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4"/>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4"/>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4"/>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4"/>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4"/>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4"/>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4"/>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4"/>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4"/>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4"/>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4"/>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4"/>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4"/>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4"/>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4"/>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4"/>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4"/>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4"/>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4"/>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4"/>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4"/>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4"/>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4"/>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4"/>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4"/>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4"/>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4"/>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4"/>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4"/>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24"/>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24"/>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24"/>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24"/>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24"/>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24"/>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24"/>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24"/>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24"/>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24"/>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24"/>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24"/>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24"/>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24"/>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24"/>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24"/>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24"/>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24"/>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24"/>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24"/>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24"/>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24"/>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24"/>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24"/>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24"/>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24"/>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24"/>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24"/>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24"/>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24"/>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24"/>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24"/>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24"/>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24"/>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24"/>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24"/>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24"/>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24"/>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24"/>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24"/>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24"/>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24"/>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4"/>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4"/>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4"/>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4"/>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4"/>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4"/>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24"/>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24"/>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24"/>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24"/>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24"/>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4"/>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4"/>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4"/>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4"/>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4"/>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4"/>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4"/>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4"/>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4"/>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4"/>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4"/>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4"/>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4"/>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4"/>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4"/>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4"/>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4"/>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4"/>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4"/>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4"/>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4"/>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4"/>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4"/>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4"/>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4"/>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4"/>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4"/>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4"/>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4"/>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4"/>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4"/>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24"/>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24"/>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24"/>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24"/>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4"/>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24"/>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24"/>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4"/>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24"/>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24"/>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24"/>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4"/>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4"/>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4"/>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4"/>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4"/>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24"/>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24"/>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4"/>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4"/>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4"/>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4"/>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4"/>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24"/>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24"/>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4"/>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4"/>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4"/>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4"/>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4"/>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24"/>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24"/>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4"/>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4"/>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4"/>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4"/>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4"/>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24"/>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24"/>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4"/>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4"/>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4"/>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4"/>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4"/>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24"/>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24"/>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24"/>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24"/>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24"/>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24"/>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24"/>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24"/>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24"/>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24"/>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24"/>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24"/>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24"/>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24"/>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4"/>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24"/>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24"/>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4"/>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24"/>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24"/>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4"/>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24"/>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24"/>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4"/>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24"/>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24"/>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4"/>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24"/>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24"/>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4"/>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24"/>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24"/>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4"/>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24"/>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24"/>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4"/>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24"/>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24"/>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4"/>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24"/>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24"/>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4"/>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24"/>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24"/>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24"/>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4"/>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24"/>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24"/>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24"/>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4"/>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4"/>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4"/>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4"/>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4"/>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4"/>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4"/>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4"/>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4"/>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4"/>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4"/>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4"/>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4"/>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4"/>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4"/>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4"/>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4"/>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4"/>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4"/>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4"/>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4"/>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4"/>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4"/>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4"/>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4"/>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4"/>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4"/>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4"/>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4"/>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4"/>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4"/>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4"/>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4"/>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4"/>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4"/>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4"/>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4"/>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4"/>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4"/>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4"/>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4"/>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4"/>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4"/>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4"/>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4"/>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4"/>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4"/>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4"/>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4"/>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4"/>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4"/>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4"/>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4"/>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4"/>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4"/>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4"/>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4"/>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4"/>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4"/>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4"/>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4"/>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4"/>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4"/>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4"/>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4"/>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4"/>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4"/>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4"/>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4"/>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4"/>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4"/>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4"/>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4"/>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4"/>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24"/>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24"/>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4"/>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24"/>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4"/>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4"/>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24"/>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4"/>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24"/>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4"/>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4"/>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24"/>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24"/>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4"/>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24"/>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24"/>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4"/>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4"/>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4"/>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4"/>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4"/>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24"/>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24"/>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24"/>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4"/>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4"/>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4"/>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4"/>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4"/>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4"/>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4"/>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4"/>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4"/>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4"/>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4"/>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4"/>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4"/>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4"/>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4"/>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4"/>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4"/>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4"/>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4"/>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4"/>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4"/>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4"/>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4"/>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4"/>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4"/>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4"/>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4"/>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4"/>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4"/>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4"/>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4"/>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4"/>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4"/>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4"/>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4"/>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4"/>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4"/>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4"/>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4"/>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4"/>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4"/>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4"/>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4"/>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4"/>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4"/>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4"/>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4"/>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4"/>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4"/>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4"/>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4"/>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4"/>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4"/>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4"/>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4"/>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4"/>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4"/>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4"/>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4"/>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4"/>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4"/>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4"/>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4"/>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4"/>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4"/>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4"/>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4"/>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4"/>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4"/>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4"/>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24"/>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4"/>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4"/>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24"/>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24"/>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24"/>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4"/>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4"/>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4"/>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4"/>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4"/>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4"/>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4"/>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4"/>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4"/>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4"/>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4"/>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4"/>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4"/>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4"/>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4"/>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4"/>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4"/>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4"/>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4"/>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4"/>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4"/>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4"/>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4"/>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4"/>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4"/>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4"/>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4"/>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4"/>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4"/>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4"/>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4"/>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4"/>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4"/>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4"/>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4"/>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4"/>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4"/>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4"/>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4"/>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4"/>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4"/>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4"/>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4"/>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4"/>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4"/>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4"/>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4"/>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4"/>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4"/>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24"/>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24"/>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24"/>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24"/>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24"/>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24"/>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4"/>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4"/>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4"/>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24"/>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24"/>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4"/>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4"/>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4"/>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4"/>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4"/>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4"/>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4"/>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4"/>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4"/>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24"/>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24"/>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24"/>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24"/>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24"/>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24"/>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4"/>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24"/>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24"/>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4"/>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4"/>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4"/>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4"/>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4"/>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4"/>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4"/>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4"/>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4"/>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4"/>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4"/>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4"/>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4"/>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4"/>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4"/>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4"/>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4"/>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4"/>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4"/>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4"/>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4"/>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4"/>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4"/>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4"/>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4"/>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4"/>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4"/>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4"/>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4"/>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4"/>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4"/>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4"/>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4"/>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4"/>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4"/>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4"/>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4"/>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4"/>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4"/>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4"/>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4"/>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4"/>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4"/>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4"/>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4"/>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4"/>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4"/>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4"/>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4"/>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4"/>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24"/>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24"/>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4"/>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4"/>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4"/>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4"/>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4"/>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4"/>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4"/>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4"/>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4"/>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4"/>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4"/>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4"/>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4"/>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4"/>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4"/>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4"/>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4"/>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4"/>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4"/>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4"/>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4"/>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4"/>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4"/>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4"/>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4"/>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4"/>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4"/>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4"/>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4"/>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4"/>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4"/>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4"/>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4"/>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24"/>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4"/>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4"/>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24"/>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24"/>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4"/>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4"/>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24"/>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24"/>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4"/>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24"/>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24"/>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4"/>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24"/>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24"/>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4"/>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24"/>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24"/>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4"/>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4"/>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4"/>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4"/>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4"/>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4"/>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4"/>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4"/>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4"/>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4"/>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4"/>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4"/>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4"/>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4"/>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4"/>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4"/>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4"/>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4"/>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4"/>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4"/>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4"/>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4"/>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4"/>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4"/>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4"/>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4"/>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4"/>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4"/>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4"/>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4"/>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4"/>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4"/>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4"/>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4"/>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4"/>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4"/>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4"/>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4"/>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4"/>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4"/>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4"/>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4"/>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4"/>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4"/>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4"/>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4"/>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4"/>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4"/>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4"/>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4"/>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4"/>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4"/>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4"/>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4"/>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4"/>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4"/>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4"/>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4"/>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4"/>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4"/>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4"/>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4"/>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4"/>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4"/>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4"/>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4"/>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4"/>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4"/>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4"/>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4"/>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4"/>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4"/>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4"/>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4"/>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4"/>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4"/>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4"/>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4"/>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4"/>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4"/>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4"/>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4"/>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4"/>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4"/>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4"/>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4"/>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4"/>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4"/>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4"/>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4"/>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4"/>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4"/>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4"/>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4"/>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4"/>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4"/>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4"/>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4"/>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4"/>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4"/>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4"/>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4"/>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4"/>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4"/>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4"/>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4"/>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4"/>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4"/>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4"/>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4"/>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4"/>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4"/>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4"/>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4"/>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4"/>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4"/>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4"/>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4"/>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4"/>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4"/>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4"/>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4"/>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4"/>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4"/>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4"/>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24"/>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24"/>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4"/>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4"/>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4"/>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4"/>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4"/>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4"/>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4"/>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4"/>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4"/>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24"/>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24"/>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4"/>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4"/>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4"/>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4"/>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4"/>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4"/>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4"/>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4"/>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4"/>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24"/>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24"/>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4"/>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4"/>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4"/>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4"/>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4"/>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4"/>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4"/>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4"/>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4"/>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24"/>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24"/>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24"/>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4"/>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4"/>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4"/>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4"/>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24"/>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24"/>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4"/>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4"/>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4"/>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4"/>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24"/>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24"/>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4"/>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4"/>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4"/>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4"/>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24"/>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24"/>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4"/>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4"/>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4"/>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4"/>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24"/>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24"/>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4"/>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4"/>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4"/>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4"/>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4"/>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4"/>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4"/>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4"/>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4"/>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4"/>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4"/>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4"/>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4"/>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4"/>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4"/>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4"/>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4"/>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24"/>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24"/>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4"/>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24"/>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24"/>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4"/>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24"/>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24"/>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4"/>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4"/>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4"/>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4"/>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4"/>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4"/>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4"/>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24"/>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24"/>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4"/>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4"/>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4"/>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4"/>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24"/>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24"/>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4"/>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4"/>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4"/>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4"/>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24"/>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24"/>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24"/>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24"/>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24"/>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24"/>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24"/>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24"/>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24"/>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24"/>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4"/>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24"/>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24"/>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4"/>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24"/>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24"/>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4"/>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24"/>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24"/>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4"/>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24"/>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24"/>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4"/>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24"/>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24"/>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24"/>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24"/>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24"/>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24"/>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24"/>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24"/>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4"/>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4"/>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4"/>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4"/>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4"/>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24"/>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24"/>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4"/>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4"/>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4"/>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4"/>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4"/>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24"/>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24"/>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24"/>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24"/>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24"/>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24"/>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24"/>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24"/>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24"/>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24"/>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24"/>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24"/>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24"/>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24"/>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24"/>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24"/>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4"/>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4"/>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4"/>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24"/>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24"/>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24"/>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24"/>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24"/>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24"/>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24"/>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4"/>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4"/>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4"/>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4"/>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4"/>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4"/>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24"/>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24"/>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4"/>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4"/>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4"/>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4"/>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4"/>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4"/>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24"/>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24"/>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4"/>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4"/>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4"/>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4"/>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4"/>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4"/>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4"/>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24"/>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4"/>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4"/>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4"/>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4"/>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4"/>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4"/>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4"/>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24"/>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4"/>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4"/>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4"/>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4"/>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4"/>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4"/>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24"/>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24"/>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4"/>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4"/>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4"/>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4"/>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4"/>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4"/>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24"/>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24"/>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4"/>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4"/>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4"/>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4"/>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4"/>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4"/>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24"/>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24"/>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4"/>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4"/>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4"/>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4"/>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4"/>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4"/>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4"/>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4"/>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4"/>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24"/>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4"/>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4"/>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4"/>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4"/>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24"/>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24"/>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24"/>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24"/>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24"/>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24"/>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24"/>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24"/>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24"/>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24"/>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24"/>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24"/>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24"/>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24"/>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24"/>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24"/>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24"/>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24"/>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24"/>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24"/>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24"/>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24"/>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24"/>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24"/>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24"/>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24"/>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24"/>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24"/>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24"/>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24"/>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24"/>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24"/>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24"/>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24"/>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24"/>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24"/>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24"/>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24"/>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24"/>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24"/>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24"/>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24"/>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24"/>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24"/>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24"/>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24"/>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24"/>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24"/>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24"/>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24"/>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24"/>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24"/>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24"/>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24"/>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24"/>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24"/>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24"/>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24"/>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24"/>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24"/>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24"/>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24"/>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24"/>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24"/>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24"/>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24"/>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24"/>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24"/>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24"/>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24"/>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24"/>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24"/>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24"/>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24"/>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24"/>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24"/>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24"/>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24"/>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24"/>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24"/>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24"/>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24"/>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24"/>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24"/>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24"/>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24"/>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24"/>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24"/>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24"/>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24"/>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24"/>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24"/>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24"/>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24"/>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24"/>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24"/>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24"/>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24"/>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24"/>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24"/>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24"/>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24"/>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24"/>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24"/>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24"/>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24"/>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24"/>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24"/>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24"/>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24"/>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24"/>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24"/>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24"/>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24"/>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24"/>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24"/>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24"/>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24"/>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24"/>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24"/>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24"/>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24"/>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24"/>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24"/>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24"/>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24"/>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24"/>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24"/>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24"/>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24"/>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24"/>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24"/>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24"/>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24"/>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24"/>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24"/>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24"/>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24"/>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24"/>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24"/>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24"/>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24"/>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24"/>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24"/>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24"/>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24"/>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24"/>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24"/>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24"/>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24"/>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24"/>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24"/>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24"/>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24"/>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24"/>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24"/>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24"/>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24"/>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24"/>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24"/>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24"/>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24"/>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24"/>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24"/>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24"/>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24"/>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24"/>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24"/>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24"/>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24"/>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24"/>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24"/>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24"/>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24"/>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24"/>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24"/>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24"/>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24"/>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24"/>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24"/>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24"/>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24"/>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24"/>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24"/>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24"/>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24"/>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24"/>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24"/>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24"/>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24"/>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24"/>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24"/>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24"/>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24"/>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24"/>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24"/>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24"/>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24"/>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24"/>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24"/>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24"/>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24"/>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24"/>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24"/>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24"/>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24"/>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24"/>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24"/>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24"/>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24"/>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24"/>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24"/>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24"/>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24"/>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24"/>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24"/>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24"/>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24"/>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24"/>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24"/>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24"/>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24"/>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24"/>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24"/>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24"/>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24"/>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24"/>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24"/>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24"/>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24"/>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24"/>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24"/>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24"/>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24"/>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24"/>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24"/>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24"/>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24"/>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24"/>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24"/>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24"/>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24"/>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24"/>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24"/>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24"/>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24"/>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24"/>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24"/>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24"/>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24"/>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24"/>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24"/>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24"/>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24"/>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24"/>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24"/>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24"/>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24"/>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24"/>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24"/>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24"/>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24"/>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24"/>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24"/>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24"/>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24"/>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24"/>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24"/>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24"/>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24"/>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24"/>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24"/>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24"/>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24"/>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24"/>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24"/>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24"/>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24"/>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24"/>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24"/>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24"/>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24"/>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24"/>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24"/>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24"/>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24"/>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24"/>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24"/>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24"/>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24"/>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24"/>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24"/>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24"/>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24"/>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24"/>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24"/>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24"/>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24"/>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24"/>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24"/>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24"/>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24"/>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24"/>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24"/>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24"/>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24"/>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24"/>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24"/>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24"/>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24"/>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24"/>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24"/>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24"/>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24"/>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24"/>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24"/>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24"/>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24"/>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24"/>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24"/>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24"/>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24"/>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24"/>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24"/>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24"/>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24"/>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24"/>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24"/>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24"/>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24"/>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24"/>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24"/>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24"/>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24"/>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24"/>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24"/>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24"/>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24"/>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24"/>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24"/>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24"/>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24"/>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24"/>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24"/>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24"/>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24"/>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24"/>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24"/>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24"/>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24"/>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24"/>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24"/>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24"/>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24"/>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24"/>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24"/>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24"/>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24"/>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24"/>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24"/>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24"/>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24"/>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24"/>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24"/>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24"/>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24"/>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24"/>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24"/>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24"/>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24"/>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24"/>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24"/>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24"/>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24"/>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24"/>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24"/>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24"/>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24"/>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24"/>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24"/>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24"/>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24"/>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24"/>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24"/>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24"/>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24"/>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24"/>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24"/>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24"/>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24"/>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24"/>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24"/>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24"/>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24"/>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24"/>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24"/>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24"/>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24"/>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24"/>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24"/>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24"/>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24"/>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24"/>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24"/>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24"/>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24"/>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24"/>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24"/>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24"/>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24"/>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24"/>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24"/>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24"/>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24"/>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24"/>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24"/>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24"/>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24"/>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24"/>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24"/>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24"/>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24"/>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24"/>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24"/>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24"/>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24"/>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24"/>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24"/>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24"/>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24"/>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24"/>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24"/>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24"/>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24"/>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24"/>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24"/>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24"/>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24"/>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24"/>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24"/>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24"/>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24"/>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24"/>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24"/>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24"/>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24"/>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24"/>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24"/>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24"/>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24"/>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24"/>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24"/>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24"/>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24"/>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24"/>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24"/>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24"/>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24"/>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24"/>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24"/>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24"/>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24"/>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24"/>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24"/>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24"/>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24"/>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24"/>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24"/>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24"/>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24"/>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24"/>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24"/>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24"/>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24"/>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24"/>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24"/>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24"/>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24"/>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24"/>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24"/>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24"/>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24"/>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24"/>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24"/>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24"/>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24"/>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24"/>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24"/>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24"/>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24"/>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24"/>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24"/>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24"/>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24"/>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24"/>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24"/>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24"/>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24"/>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24"/>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24"/>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24"/>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24"/>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24"/>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24"/>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24"/>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24"/>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24"/>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24"/>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4"/>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4"/>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24"/>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24"/>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24"/>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24"/>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24"/>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24"/>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24"/>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24"/>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24"/>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24"/>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24"/>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24"/>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24"/>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24"/>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24"/>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24"/>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24"/>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24"/>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24"/>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24"/>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24"/>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24"/>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24"/>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24"/>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24"/>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4"/>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4"/>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24"/>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24"/>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24"/>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24"/>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24"/>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24"/>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24"/>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24"/>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24"/>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24"/>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24"/>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24"/>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24"/>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24"/>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24"/>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24"/>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24"/>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24"/>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24"/>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24"/>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24"/>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24"/>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24"/>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24"/>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24"/>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24"/>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24"/>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24"/>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24"/>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24"/>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24"/>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24"/>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24"/>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24"/>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24"/>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24"/>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24"/>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24"/>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24"/>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24"/>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24"/>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24"/>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24"/>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24"/>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24"/>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24"/>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24"/>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24"/>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24"/>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24"/>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24"/>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24"/>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24"/>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24"/>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24"/>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24"/>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24"/>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24"/>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24"/>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24"/>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24"/>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24"/>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24"/>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24"/>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24"/>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24"/>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24"/>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24"/>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24"/>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24"/>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24"/>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24"/>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24"/>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24"/>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24"/>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24"/>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24"/>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24"/>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24"/>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24"/>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24"/>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24"/>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24"/>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24"/>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24"/>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24"/>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24"/>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24"/>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24"/>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24"/>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24"/>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24"/>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24"/>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24"/>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24"/>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24"/>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24"/>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24"/>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24"/>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24"/>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24"/>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24"/>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24"/>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24"/>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24"/>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24"/>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24"/>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24"/>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24"/>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24"/>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24"/>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24"/>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24"/>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24"/>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24"/>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24"/>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24"/>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24"/>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24"/>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24"/>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24"/>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24"/>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24"/>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24"/>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24"/>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24"/>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24"/>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24"/>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24"/>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24"/>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24"/>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24"/>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24"/>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24"/>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24"/>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24"/>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24"/>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24"/>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24"/>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24"/>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24"/>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24"/>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24"/>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24"/>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24"/>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24"/>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24"/>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24"/>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24"/>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24"/>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24"/>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24"/>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24"/>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24"/>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24"/>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24"/>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24"/>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24"/>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24"/>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24"/>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24"/>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24"/>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24"/>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24"/>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24"/>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24"/>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24"/>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24"/>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24"/>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24"/>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24"/>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24"/>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24"/>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24"/>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24"/>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24"/>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24"/>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24"/>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24"/>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24"/>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24"/>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24"/>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24"/>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24"/>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24"/>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24"/>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24"/>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24"/>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24"/>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24"/>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24"/>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24"/>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24"/>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24"/>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24"/>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24"/>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24"/>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24"/>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24"/>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24"/>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24"/>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24"/>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24"/>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24"/>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24"/>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24"/>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24"/>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24"/>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24"/>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24"/>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24"/>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24"/>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24"/>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24"/>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24"/>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24"/>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24"/>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24"/>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24"/>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24"/>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24"/>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24"/>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24"/>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24"/>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24"/>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24"/>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24"/>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24"/>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24"/>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24"/>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24"/>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24"/>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24"/>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24"/>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24"/>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24"/>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24"/>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24"/>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24"/>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24"/>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24"/>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24"/>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24"/>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24"/>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24"/>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24"/>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24"/>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24"/>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24"/>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24"/>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24"/>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24"/>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24"/>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24"/>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24"/>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24"/>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24"/>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24"/>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24"/>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24"/>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24"/>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24"/>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24"/>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24"/>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24"/>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24"/>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24"/>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24"/>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24"/>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24"/>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24"/>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24"/>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24"/>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24"/>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24"/>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24"/>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24"/>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24"/>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24"/>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24"/>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24"/>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24"/>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24"/>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24"/>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24"/>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24"/>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24"/>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24"/>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24"/>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24"/>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24"/>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24"/>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24"/>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24"/>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24"/>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24"/>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24"/>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24"/>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24"/>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24"/>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24"/>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24"/>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24"/>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24"/>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24"/>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24"/>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24"/>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24"/>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24"/>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24"/>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24"/>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24"/>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24"/>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24"/>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24"/>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24"/>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24"/>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24"/>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24"/>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24"/>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24"/>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24"/>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24"/>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24"/>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24"/>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24"/>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24"/>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24"/>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24"/>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24"/>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24"/>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24"/>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24"/>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24"/>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24"/>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24"/>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24"/>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24"/>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24"/>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24"/>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24"/>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24"/>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24"/>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24"/>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24"/>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24"/>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24"/>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24"/>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24"/>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24"/>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24"/>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24"/>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24"/>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24"/>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24"/>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24"/>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24"/>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24"/>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24"/>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24"/>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24"/>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24"/>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24"/>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24"/>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24"/>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24"/>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24"/>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24"/>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24"/>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24"/>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24"/>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24"/>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24"/>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24"/>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24"/>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24"/>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24"/>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24"/>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24"/>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24"/>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24"/>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24"/>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24"/>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24"/>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24"/>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24"/>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24"/>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24"/>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24"/>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24"/>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24"/>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24"/>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24"/>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24"/>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24"/>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24"/>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24"/>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24"/>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24"/>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24"/>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24"/>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24"/>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24"/>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24"/>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24"/>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24"/>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24"/>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24"/>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24"/>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24"/>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24"/>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24"/>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24"/>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24"/>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24"/>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24"/>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24"/>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24"/>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24"/>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24"/>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24"/>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24"/>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24"/>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24"/>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24"/>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24"/>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24"/>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24"/>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24"/>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24"/>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24"/>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24"/>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24"/>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24"/>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24"/>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24"/>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24"/>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24"/>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24"/>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24"/>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24"/>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24"/>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24"/>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24"/>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24"/>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24"/>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24"/>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24"/>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24"/>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24"/>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24"/>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24"/>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24"/>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24"/>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24"/>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24"/>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24"/>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24"/>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24"/>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24"/>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24"/>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24"/>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24"/>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24"/>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24"/>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24"/>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24"/>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24"/>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24"/>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24"/>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24"/>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24"/>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24"/>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24"/>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24"/>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24"/>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24"/>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24"/>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24"/>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24"/>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24"/>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24"/>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24"/>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24"/>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24"/>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24"/>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24"/>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24"/>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24"/>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24"/>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24"/>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24"/>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24"/>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24"/>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24"/>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24"/>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24"/>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24"/>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24"/>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24"/>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24"/>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24"/>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24"/>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24"/>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24"/>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24"/>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24"/>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24"/>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24"/>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24"/>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24"/>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24"/>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24"/>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24"/>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24"/>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24"/>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24"/>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24"/>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24"/>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24"/>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24"/>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24"/>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24"/>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24"/>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24"/>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24"/>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24"/>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24"/>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24"/>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24"/>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24"/>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24"/>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24"/>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24"/>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24"/>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24"/>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24"/>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24"/>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24"/>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24"/>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24"/>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24"/>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24"/>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24"/>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24"/>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24"/>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24"/>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24"/>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24"/>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24"/>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24"/>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24"/>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24"/>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24"/>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24"/>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24"/>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24"/>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24"/>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24"/>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24"/>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24"/>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24"/>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24"/>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24"/>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24"/>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24"/>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24"/>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24"/>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24"/>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24"/>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24"/>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24"/>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24"/>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24"/>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24"/>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24"/>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24"/>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24"/>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24"/>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24"/>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24"/>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24"/>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24"/>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24"/>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24"/>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24"/>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24"/>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24"/>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24"/>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24"/>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24"/>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24"/>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24"/>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24"/>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24"/>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24"/>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24"/>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24"/>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24"/>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24"/>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24"/>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24"/>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24"/>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24"/>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24"/>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24"/>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24"/>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24"/>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24"/>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24"/>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24"/>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24"/>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24"/>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24"/>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24"/>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24"/>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24"/>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24"/>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24"/>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24"/>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24"/>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24"/>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24"/>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24"/>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24"/>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24"/>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24"/>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24"/>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24"/>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24"/>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24"/>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24"/>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24"/>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24"/>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24"/>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24"/>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24"/>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24"/>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24"/>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24"/>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24"/>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24"/>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24"/>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24"/>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24"/>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24"/>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24"/>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24"/>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24"/>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24"/>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24"/>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24"/>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24"/>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24"/>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24"/>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24"/>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24"/>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24"/>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24"/>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24"/>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24"/>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24"/>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24"/>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24"/>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24"/>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24"/>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24"/>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24"/>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24"/>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24"/>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24"/>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24"/>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24"/>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24"/>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24"/>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24"/>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24"/>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24"/>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24"/>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24"/>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4"/>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24"/>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24"/>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4"/>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24"/>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24"/>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24"/>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24"/>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24"/>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24"/>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24"/>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24"/>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4"/>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24"/>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24"/>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24"/>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24"/>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24"/>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24"/>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24"/>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24"/>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4"/>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24"/>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24"/>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4"/>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24"/>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24"/>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24"/>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24"/>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24"/>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4"/>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24"/>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24"/>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24"/>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24"/>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24"/>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4"/>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24"/>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4"/>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24"/>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24"/>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24"/>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24"/>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24"/>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4"/>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24"/>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24"/>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24"/>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24"/>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24"/>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24"/>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4"/>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24"/>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24"/>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24"/>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24"/>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24"/>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24"/>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24"/>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4"/>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4"/>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4"/>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24"/>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24"/>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4"/>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4"/>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4"/>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4"/>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4"/>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24"/>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24"/>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4"/>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4"/>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4"/>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4"/>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24"/>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24"/>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4"/>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4"/>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24"/>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24"/>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4"/>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4"/>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4"/>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4"/>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4"/>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4"/>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24"/>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24"/>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4"/>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4"/>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4"/>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4"/>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4"/>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4"/>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4"/>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4"/>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4"/>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4"/>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4"/>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4"/>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4"/>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4"/>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4"/>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4"/>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4"/>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24"/>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4"/>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4"/>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24"/>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4"/>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24"/>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24"/>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24"/>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24"/>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24"/>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24"/>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24"/>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24"/>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24"/>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24"/>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24"/>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4"/>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4"/>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24"/>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24"/>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24"/>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24"/>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24"/>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4"/>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24"/>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4"/>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4"/>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4"/>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24"/>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24"/>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24"/>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24"/>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24"/>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24"/>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24"/>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24"/>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24"/>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4"/>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4"/>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24"/>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4"/>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24"/>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4"/>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4"/>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4"/>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4"/>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4"/>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24"/>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24"/>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4"/>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4"/>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4"/>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4"/>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24"/>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4"/>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4"/>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24"/>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24"/>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4"/>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4"/>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4"/>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4"/>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4"/>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24"/>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4"/>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4"/>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4"/>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4"/>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4"/>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24"/>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4"/>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4"/>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4"/>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4"/>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4"/>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4"/>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4"/>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24"/>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24"/>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4"/>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4"/>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24"/>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4"/>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4"/>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24"/>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24"/>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4"/>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4"/>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24"/>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24"/>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24"/>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4"/>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4"/>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4"/>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4"/>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24"/>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24"/>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24"/>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24"/>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24"/>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24"/>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24"/>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24"/>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24"/>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4"/>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4"/>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4"/>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4"/>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4"/>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4"/>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4"/>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4"/>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4"/>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24"/>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4"/>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4"/>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4"/>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24"/>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4"/>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4"/>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4"/>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4"/>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4"/>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4"/>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4"/>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24"/>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24"/>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4"/>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4"/>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24"/>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4"/>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4"/>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4"/>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4"/>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4"/>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4"/>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4"/>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24"/>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4"/>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4"/>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4"/>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24"/>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24"/>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4"/>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24"/>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24"/>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4"/>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24"/>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24"/>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4"/>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4"/>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24"/>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24"/>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4"/>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4"/>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24"/>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24"/>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24"/>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4"/>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4"/>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4"/>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24"/>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24"/>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24"/>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24"/>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24"/>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24"/>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24"/>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24"/>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24"/>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24"/>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24"/>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24"/>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24"/>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24"/>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24"/>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24"/>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24"/>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24"/>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24"/>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24"/>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24"/>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24"/>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24"/>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24"/>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24"/>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24"/>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24"/>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24"/>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24"/>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24"/>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24"/>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24"/>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24"/>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24"/>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24"/>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24"/>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24"/>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24"/>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24"/>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24"/>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24"/>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24"/>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24"/>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24"/>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24"/>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24"/>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24"/>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24"/>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24"/>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24"/>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24"/>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24"/>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24"/>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24"/>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24"/>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24"/>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24"/>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24"/>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24"/>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24"/>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24"/>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24"/>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24"/>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24"/>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24"/>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24"/>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24"/>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24"/>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24"/>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24"/>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24"/>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24"/>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24"/>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24"/>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24"/>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24"/>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24"/>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24"/>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24"/>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24"/>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24"/>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24"/>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24"/>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24"/>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24"/>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24"/>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24"/>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24"/>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24"/>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24"/>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24"/>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24"/>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24"/>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24"/>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24"/>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24"/>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24"/>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24"/>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24"/>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24"/>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24"/>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24"/>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24"/>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24"/>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24"/>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24"/>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24"/>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24"/>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24"/>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24"/>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24"/>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24"/>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24"/>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24"/>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24"/>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24"/>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24"/>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24"/>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24"/>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24"/>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24"/>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24"/>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24"/>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24"/>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24"/>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24"/>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24"/>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24"/>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24"/>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24"/>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24"/>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24"/>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24"/>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24"/>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24"/>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24"/>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24"/>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24"/>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24"/>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24"/>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24"/>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24"/>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24"/>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24"/>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24"/>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24"/>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24"/>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24"/>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24"/>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24"/>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24"/>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24"/>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24"/>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24"/>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24"/>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24"/>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24"/>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24"/>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24"/>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24"/>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24"/>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24"/>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24"/>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24"/>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24"/>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24"/>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24"/>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24"/>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24"/>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24"/>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24"/>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24"/>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24"/>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24"/>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24"/>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24"/>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24"/>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24"/>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24"/>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24"/>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24"/>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24"/>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24"/>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24"/>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24"/>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24"/>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24"/>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24"/>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24"/>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24"/>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24"/>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24"/>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24"/>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24"/>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24"/>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24"/>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24"/>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24"/>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24"/>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24"/>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24"/>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24"/>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24"/>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24"/>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24"/>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24"/>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24"/>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24"/>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24"/>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24"/>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24"/>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24"/>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24"/>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24"/>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24"/>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24"/>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24"/>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24"/>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24"/>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24"/>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24"/>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24"/>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24"/>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24"/>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24"/>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24"/>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24"/>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24"/>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24"/>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24"/>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24"/>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24"/>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24"/>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24"/>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24"/>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24"/>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24"/>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24"/>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24"/>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24"/>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24"/>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24"/>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24"/>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24"/>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24"/>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24"/>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24"/>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24"/>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24"/>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24"/>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24"/>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24"/>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24"/>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24"/>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24"/>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24"/>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24"/>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24"/>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24"/>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24"/>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24"/>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24"/>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24"/>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24"/>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24"/>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24"/>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24"/>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24"/>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24"/>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24"/>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24"/>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24"/>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24"/>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24"/>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24"/>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24"/>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24"/>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24"/>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24"/>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24"/>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24"/>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24"/>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24"/>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24"/>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24"/>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24"/>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24"/>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24"/>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24"/>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24"/>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24"/>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24"/>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24"/>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24"/>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24"/>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24"/>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24"/>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24"/>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24"/>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24"/>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24"/>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24"/>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24"/>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24"/>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24"/>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24"/>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24"/>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24"/>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24"/>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24"/>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24"/>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24"/>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24"/>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24"/>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24"/>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24"/>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24"/>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24"/>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24"/>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24"/>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24"/>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24"/>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24"/>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24"/>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24"/>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24"/>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24"/>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24"/>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24"/>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24"/>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24"/>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24"/>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24"/>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24"/>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24"/>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24"/>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24"/>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24"/>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24"/>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24"/>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24"/>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24"/>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24"/>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24"/>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24"/>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24"/>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24"/>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24"/>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24"/>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24"/>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24"/>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24"/>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24"/>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24"/>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24"/>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24"/>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24"/>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24"/>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24"/>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24"/>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24"/>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24"/>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24"/>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24"/>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24"/>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24"/>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24"/>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24"/>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24"/>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24"/>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24"/>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24"/>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24"/>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24"/>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24"/>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24"/>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24"/>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24"/>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24"/>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24"/>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24"/>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24"/>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24"/>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24"/>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24"/>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24"/>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24"/>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24"/>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24"/>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24"/>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24"/>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24"/>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24"/>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24"/>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24"/>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24"/>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24"/>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24"/>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24"/>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24"/>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24"/>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24"/>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24"/>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24"/>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24"/>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24"/>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24"/>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24"/>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24"/>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24"/>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24"/>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24"/>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24"/>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24"/>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24"/>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24"/>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24"/>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24"/>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24"/>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24"/>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24"/>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24"/>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24"/>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24"/>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24"/>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24"/>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24"/>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24"/>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24"/>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24"/>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24"/>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24"/>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24"/>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24"/>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24"/>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24"/>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24"/>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24"/>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24"/>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24"/>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24"/>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24"/>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24"/>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24"/>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24"/>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24"/>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24"/>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24"/>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24"/>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24"/>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24"/>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24"/>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24"/>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24"/>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24"/>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24"/>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24"/>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24"/>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24"/>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24"/>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24"/>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24"/>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24"/>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24"/>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24"/>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24"/>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24"/>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24"/>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24"/>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24"/>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24"/>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24"/>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24"/>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24"/>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24"/>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24"/>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24"/>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24"/>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24"/>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24"/>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24"/>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124"/>
          <p:cNvGrpSpPr/>
          <p:nvPr/>
        </p:nvGrpSpPr>
        <p:grpSpPr>
          <a:xfrm>
            <a:off x="3597785" y="3065882"/>
            <a:ext cx="2241344" cy="1330656"/>
            <a:chOff x="3597785" y="3065882"/>
            <a:chExt cx="2241344" cy="1330656"/>
          </a:xfrm>
        </p:grpSpPr>
        <p:grpSp>
          <p:nvGrpSpPr>
            <p:cNvPr id="7908" name="Google Shape;7908;p124"/>
            <p:cNvGrpSpPr/>
            <p:nvPr/>
          </p:nvGrpSpPr>
          <p:grpSpPr>
            <a:xfrm>
              <a:off x="5296908" y="3937355"/>
              <a:ext cx="143198" cy="32380"/>
              <a:chOff x="5296908" y="3937355"/>
              <a:chExt cx="143198" cy="32380"/>
            </a:xfrm>
          </p:grpSpPr>
          <p:sp>
            <p:nvSpPr>
              <p:cNvPr id="7909" name="Google Shape;7909;p12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0" name="Google Shape;7910;p124"/>
              <p:cNvGrpSpPr/>
              <p:nvPr/>
            </p:nvGrpSpPr>
            <p:grpSpPr>
              <a:xfrm>
                <a:off x="5402331" y="3937355"/>
                <a:ext cx="37776" cy="32380"/>
                <a:chOff x="5402331" y="3937355"/>
                <a:chExt cx="37776" cy="32380"/>
              </a:xfrm>
            </p:grpSpPr>
            <p:sp>
              <p:nvSpPr>
                <p:cNvPr id="7911" name="Google Shape;7911;p12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2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124"/>
              <p:cNvGrpSpPr/>
              <p:nvPr/>
            </p:nvGrpSpPr>
            <p:grpSpPr>
              <a:xfrm>
                <a:off x="5296908" y="3937355"/>
                <a:ext cx="37783" cy="32380"/>
                <a:chOff x="5296908" y="3937355"/>
                <a:chExt cx="37783" cy="32380"/>
              </a:xfrm>
            </p:grpSpPr>
            <p:sp>
              <p:nvSpPr>
                <p:cNvPr id="7914" name="Google Shape;7914;p12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2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6" name="Google Shape;7916;p124"/>
            <p:cNvGrpSpPr/>
            <p:nvPr/>
          </p:nvGrpSpPr>
          <p:grpSpPr>
            <a:xfrm>
              <a:off x="4724163" y="3119631"/>
              <a:ext cx="120838" cy="84218"/>
              <a:chOff x="4724163" y="3119631"/>
              <a:chExt cx="120838" cy="84218"/>
            </a:xfrm>
          </p:grpSpPr>
          <p:grpSp>
            <p:nvGrpSpPr>
              <p:cNvPr id="7917" name="Google Shape;7917;p124"/>
              <p:cNvGrpSpPr/>
              <p:nvPr/>
            </p:nvGrpSpPr>
            <p:grpSpPr>
              <a:xfrm>
                <a:off x="4746712" y="3132773"/>
                <a:ext cx="86869" cy="56424"/>
                <a:chOff x="4746712" y="3132773"/>
                <a:chExt cx="86869" cy="56424"/>
              </a:xfrm>
            </p:grpSpPr>
            <p:sp>
              <p:nvSpPr>
                <p:cNvPr id="7918" name="Google Shape;7918;p12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2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124"/>
              <p:cNvGrpSpPr/>
              <p:nvPr/>
            </p:nvGrpSpPr>
            <p:grpSpPr>
              <a:xfrm>
                <a:off x="4773634" y="3143336"/>
                <a:ext cx="37776" cy="32451"/>
                <a:chOff x="4773634" y="3143336"/>
                <a:chExt cx="37776" cy="32451"/>
              </a:xfrm>
            </p:grpSpPr>
            <p:sp>
              <p:nvSpPr>
                <p:cNvPr id="7921" name="Google Shape;7921;p12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2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24"/>
              <p:cNvGrpSpPr/>
              <p:nvPr/>
            </p:nvGrpSpPr>
            <p:grpSpPr>
              <a:xfrm>
                <a:off x="4724163" y="3131248"/>
                <a:ext cx="37776" cy="32459"/>
                <a:chOff x="4724163" y="3131248"/>
                <a:chExt cx="37776" cy="32459"/>
              </a:xfrm>
            </p:grpSpPr>
            <p:sp>
              <p:nvSpPr>
                <p:cNvPr id="7924" name="Google Shape;7924;p12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2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124"/>
              <p:cNvGrpSpPr/>
              <p:nvPr/>
            </p:nvGrpSpPr>
            <p:grpSpPr>
              <a:xfrm>
                <a:off x="4755081" y="3176054"/>
                <a:ext cx="32357" cy="27795"/>
                <a:chOff x="4755081" y="3176054"/>
                <a:chExt cx="32357" cy="27795"/>
              </a:xfrm>
            </p:grpSpPr>
            <p:sp>
              <p:nvSpPr>
                <p:cNvPr id="7927" name="Google Shape;7927;p12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2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124"/>
              <p:cNvGrpSpPr/>
              <p:nvPr/>
            </p:nvGrpSpPr>
            <p:grpSpPr>
              <a:xfrm>
                <a:off x="4812550" y="3119631"/>
                <a:ext cx="32451" cy="27803"/>
                <a:chOff x="4812550" y="3119631"/>
                <a:chExt cx="32451" cy="27803"/>
              </a:xfrm>
            </p:grpSpPr>
            <p:sp>
              <p:nvSpPr>
                <p:cNvPr id="7930" name="Google Shape;7930;p12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2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2" name="Google Shape;7932;p124"/>
            <p:cNvGrpSpPr/>
            <p:nvPr/>
          </p:nvGrpSpPr>
          <p:grpSpPr>
            <a:xfrm>
              <a:off x="5382826" y="4027197"/>
              <a:ext cx="268967" cy="250422"/>
              <a:chOff x="5382826" y="4027197"/>
              <a:chExt cx="268967" cy="250422"/>
            </a:xfrm>
          </p:grpSpPr>
          <p:grpSp>
            <p:nvGrpSpPr>
              <p:cNvPr id="7933" name="Google Shape;7933;p124"/>
              <p:cNvGrpSpPr/>
              <p:nvPr/>
            </p:nvGrpSpPr>
            <p:grpSpPr>
              <a:xfrm>
                <a:off x="5405280" y="4042510"/>
                <a:ext cx="237570" cy="218647"/>
                <a:chOff x="5405280" y="4042510"/>
                <a:chExt cx="237570" cy="218647"/>
              </a:xfrm>
            </p:grpSpPr>
            <p:sp>
              <p:nvSpPr>
                <p:cNvPr id="7934" name="Google Shape;7934;p12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2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2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2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2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2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124"/>
              <p:cNvGrpSpPr/>
              <p:nvPr/>
            </p:nvGrpSpPr>
            <p:grpSpPr>
              <a:xfrm>
                <a:off x="5382826" y="4125549"/>
                <a:ext cx="37776" cy="32380"/>
                <a:chOff x="5382826" y="4125549"/>
                <a:chExt cx="37776" cy="32380"/>
              </a:xfrm>
            </p:grpSpPr>
            <p:sp>
              <p:nvSpPr>
                <p:cNvPr id="7941" name="Google Shape;7941;p12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2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24"/>
              <p:cNvGrpSpPr/>
              <p:nvPr/>
            </p:nvGrpSpPr>
            <p:grpSpPr>
              <a:xfrm>
                <a:off x="5475680" y="4195587"/>
                <a:ext cx="37783" cy="32364"/>
                <a:chOff x="5475680" y="4195587"/>
                <a:chExt cx="37783" cy="32364"/>
              </a:xfrm>
            </p:grpSpPr>
            <p:sp>
              <p:nvSpPr>
                <p:cNvPr id="7944" name="Google Shape;7944;p12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2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24"/>
              <p:cNvGrpSpPr/>
              <p:nvPr/>
            </p:nvGrpSpPr>
            <p:grpSpPr>
              <a:xfrm>
                <a:off x="5532575" y="4027197"/>
                <a:ext cx="33308" cy="32262"/>
                <a:chOff x="5532575" y="4027197"/>
                <a:chExt cx="33308" cy="32262"/>
              </a:xfrm>
            </p:grpSpPr>
            <p:sp>
              <p:nvSpPr>
                <p:cNvPr id="7947" name="Google Shape;7947;p12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2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24"/>
              <p:cNvGrpSpPr/>
              <p:nvPr/>
            </p:nvGrpSpPr>
            <p:grpSpPr>
              <a:xfrm>
                <a:off x="5590706" y="4245348"/>
                <a:ext cx="33497" cy="32270"/>
                <a:chOff x="5590706" y="4245348"/>
                <a:chExt cx="33497" cy="32270"/>
              </a:xfrm>
            </p:grpSpPr>
            <p:sp>
              <p:nvSpPr>
                <p:cNvPr id="7950" name="Google Shape;7950;p12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2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124"/>
              <p:cNvGrpSpPr/>
              <p:nvPr/>
            </p:nvGrpSpPr>
            <p:grpSpPr>
              <a:xfrm>
                <a:off x="5618681" y="4109677"/>
                <a:ext cx="33112" cy="32357"/>
                <a:chOff x="5618681" y="4109677"/>
                <a:chExt cx="33112" cy="32357"/>
              </a:xfrm>
            </p:grpSpPr>
            <p:sp>
              <p:nvSpPr>
                <p:cNvPr id="7953" name="Google Shape;7953;p12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2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124"/>
              <p:cNvGrpSpPr/>
              <p:nvPr/>
            </p:nvGrpSpPr>
            <p:grpSpPr>
              <a:xfrm>
                <a:off x="5479298" y="4128262"/>
                <a:ext cx="31405" cy="26906"/>
                <a:chOff x="5479298" y="4128262"/>
                <a:chExt cx="31405" cy="26906"/>
              </a:xfrm>
            </p:grpSpPr>
            <p:sp>
              <p:nvSpPr>
                <p:cNvPr id="7956" name="Google Shape;7956;p12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2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124"/>
              <p:cNvGrpSpPr/>
              <p:nvPr/>
            </p:nvGrpSpPr>
            <p:grpSpPr>
              <a:xfrm>
                <a:off x="5582903" y="4180116"/>
                <a:ext cx="31499" cy="26898"/>
                <a:chOff x="5582903" y="4180116"/>
                <a:chExt cx="31499" cy="26898"/>
              </a:xfrm>
            </p:grpSpPr>
            <p:sp>
              <p:nvSpPr>
                <p:cNvPr id="7959" name="Google Shape;7959;p12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2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1" name="Google Shape;7961;p124"/>
            <p:cNvGrpSpPr/>
            <p:nvPr/>
          </p:nvGrpSpPr>
          <p:grpSpPr>
            <a:xfrm>
              <a:off x="3977681" y="3230323"/>
              <a:ext cx="94584" cy="84085"/>
              <a:chOff x="3977681" y="3230323"/>
              <a:chExt cx="94584" cy="84085"/>
            </a:xfrm>
          </p:grpSpPr>
          <p:grpSp>
            <p:nvGrpSpPr>
              <p:cNvPr id="7962" name="Google Shape;7962;p124"/>
              <p:cNvGrpSpPr/>
              <p:nvPr/>
            </p:nvGrpSpPr>
            <p:grpSpPr>
              <a:xfrm>
                <a:off x="4000135" y="3243041"/>
                <a:ext cx="59570" cy="57186"/>
                <a:chOff x="4000135" y="3243041"/>
                <a:chExt cx="59570" cy="57186"/>
              </a:xfrm>
            </p:grpSpPr>
            <p:sp>
              <p:nvSpPr>
                <p:cNvPr id="7963" name="Google Shape;7963;p12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2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2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24"/>
              <p:cNvGrpSpPr/>
              <p:nvPr/>
            </p:nvGrpSpPr>
            <p:grpSpPr>
              <a:xfrm>
                <a:off x="3977681" y="3245872"/>
                <a:ext cx="37783" cy="32380"/>
                <a:chOff x="3977681" y="3245872"/>
                <a:chExt cx="37783" cy="32380"/>
              </a:xfrm>
            </p:grpSpPr>
            <p:sp>
              <p:nvSpPr>
                <p:cNvPr id="7967" name="Google Shape;7967;p12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2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124"/>
              <p:cNvGrpSpPr/>
              <p:nvPr/>
            </p:nvGrpSpPr>
            <p:grpSpPr>
              <a:xfrm>
                <a:off x="4040860" y="3262672"/>
                <a:ext cx="31405" cy="27001"/>
                <a:chOff x="4040860" y="3262672"/>
                <a:chExt cx="31405" cy="27001"/>
              </a:xfrm>
            </p:grpSpPr>
            <p:sp>
              <p:nvSpPr>
                <p:cNvPr id="7970" name="Google Shape;7970;p12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2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124"/>
              <p:cNvGrpSpPr/>
              <p:nvPr/>
            </p:nvGrpSpPr>
            <p:grpSpPr>
              <a:xfrm>
                <a:off x="4021072" y="3230323"/>
                <a:ext cx="31397" cy="26906"/>
                <a:chOff x="4021072" y="3230323"/>
                <a:chExt cx="31397" cy="26906"/>
              </a:xfrm>
            </p:grpSpPr>
            <p:sp>
              <p:nvSpPr>
                <p:cNvPr id="7973" name="Google Shape;7973;p12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2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24"/>
              <p:cNvGrpSpPr/>
              <p:nvPr/>
            </p:nvGrpSpPr>
            <p:grpSpPr>
              <a:xfrm>
                <a:off x="4001472" y="3287462"/>
                <a:ext cx="31499" cy="26945"/>
                <a:chOff x="4001472" y="3287462"/>
                <a:chExt cx="31499" cy="26945"/>
              </a:xfrm>
            </p:grpSpPr>
            <p:sp>
              <p:nvSpPr>
                <p:cNvPr id="7976" name="Google Shape;7976;p12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2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8" name="Google Shape;7978;p124"/>
            <p:cNvGrpSpPr/>
            <p:nvPr/>
          </p:nvGrpSpPr>
          <p:grpSpPr>
            <a:xfrm>
              <a:off x="4084715" y="3258865"/>
              <a:ext cx="184961" cy="137268"/>
              <a:chOff x="4084715" y="3258865"/>
              <a:chExt cx="184961" cy="137268"/>
            </a:xfrm>
          </p:grpSpPr>
          <p:grpSp>
            <p:nvGrpSpPr>
              <p:cNvPr id="7979" name="Google Shape;7979;p124"/>
              <p:cNvGrpSpPr/>
              <p:nvPr/>
            </p:nvGrpSpPr>
            <p:grpSpPr>
              <a:xfrm>
                <a:off x="4107453" y="3271583"/>
                <a:ext cx="153470" cy="110275"/>
                <a:chOff x="4107453" y="3271583"/>
                <a:chExt cx="153470" cy="110275"/>
              </a:xfrm>
            </p:grpSpPr>
            <p:sp>
              <p:nvSpPr>
                <p:cNvPr id="7980" name="Google Shape;7980;p12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2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2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2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124"/>
              <p:cNvGrpSpPr/>
              <p:nvPr/>
            </p:nvGrpSpPr>
            <p:grpSpPr>
              <a:xfrm>
                <a:off x="4136947" y="3258865"/>
                <a:ext cx="31499" cy="27001"/>
                <a:chOff x="4136947" y="3258865"/>
                <a:chExt cx="31499" cy="27001"/>
              </a:xfrm>
            </p:grpSpPr>
            <p:sp>
              <p:nvSpPr>
                <p:cNvPr id="7985" name="Google Shape;7985;p12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2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24"/>
              <p:cNvGrpSpPr/>
              <p:nvPr/>
            </p:nvGrpSpPr>
            <p:grpSpPr>
              <a:xfrm>
                <a:off x="4084715" y="3266478"/>
                <a:ext cx="31468" cy="26898"/>
                <a:chOff x="4084715" y="3266478"/>
                <a:chExt cx="31468" cy="26898"/>
              </a:xfrm>
            </p:grpSpPr>
            <p:sp>
              <p:nvSpPr>
                <p:cNvPr id="7988" name="Google Shape;7988;p12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2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124"/>
              <p:cNvGrpSpPr/>
              <p:nvPr/>
            </p:nvGrpSpPr>
            <p:grpSpPr>
              <a:xfrm>
                <a:off x="4159213" y="3279849"/>
                <a:ext cx="31405" cy="26945"/>
                <a:chOff x="4159213" y="3279849"/>
                <a:chExt cx="31405" cy="26945"/>
              </a:xfrm>
            </p:grpSpPr>
            <p:sp>
              <p:nvSpPr>
                <p:cNvPr id="7991" name="Google Shape;7991;p12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2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124"/>
              <p:cNvGrpSpPr/>
              <p:nvPr/>
            </p:nvGrpSpPr>
            <p:grpSpPr>
              <a:xfrm>
                <a:off x="4201550" y="3266502"/>
                <a:ext cx="31405" cy="26883"/>
                <a:chOff x="4201550" y="3266502"/>
                <a:chExt cx="31405" cy="26883"/>
              </a:xfrm>
            </p:grpSpPr>
            <p:sp>
              <p:nvSpPr>
                <p:cNvPr id="7994" name="Google Shape;7994;p12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2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24"/>
              <p:cNvGrpSpPr/>
              <p:nvPr/>
            </p:nvGrpSpPr>
            <p:grpSpPr>
              <a:xfrm>
                <a:off x="4201550" y="3338278"/>
                <a:ext cx="31405" cy="26930"/>
                <a:chOff x="4201550" y="3338278"/>
                <a:chExt cx="31405" cy="26930"/>
              </a:xfrm>
            </p:grpSpPr>
            <p:sp>
              <p:nvSpPr>
                <p:cNvPr id="7997" name="Google Shape;7997;p12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2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24"/>
              <p:cNvGrpSpPr/>
              <p:nvPr/>
            </p:nvGrpSpPr>
            <p:grpSpPr>
              <a:xfrm>
                <a:off x="4238272" y="3369132"/>
                <a:ext cx="31405" cy="27001"/>
                <a:chOff x="4238272" y="3369132"/>
                <a:chExt cx="31405" cy="27001"/>
              </a:xfrm>
            </p:grpSpPr>
            <p:sp>
              <p:nvSpPr>
                <p:cNvPr id="8000" name="Google Shape;8000;p12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2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2" name="Google Shape;8002;p124"/>
            <p:cNvGrpSpPr/>
            <p:nvPr/>
          </p:nvGrpSpPr>
          <p:grpSpPr>
            <a:xfrm>
              <a:off x="4068639" y="3200169"/>
              <a:ext cx="77643" cy="37272"/>
              <a:chOff x="4068639" y="3200169"/>
              <a:chExt cx="77643" cy="37272"/>
            </a:xfrm>
          </p:grpSpPr>
          <p:sp>
            <p:nvSpPr>
              <p:cNvPr id="8003" name="Google Shape;8003;p12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124"/>
              <p:cNvGrpSpPr/>
              <p:nvPr/>
            </p:nvGrpSpPr>
            <p:grpSpPr>
              <a:xfrm>
                <a:off x="4114878" y="3200169"/>
                <a:ext cx="31405" cy="26993"/>
                <a:chOff x="4114878" y="3200169"/>
                <a:chExt cx="31405" cy="26993"/>
              </a:xfrm>
            </p:grpSpPr>
            <p:sp>
              <p:nvSpPr>
                <p:cNvPr id="8005" name="Google Shape;8005;p12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2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24"/>
              <p:cNvGrpSpPr/>
              <p:nvPr/>
            </p:nvGrpSpPr>
            <p:grpSpPr>
              <a:xfrm>
                <a:off x="4068639" y="3210535"/>
                <a:ext cx="31499" cy="26906"/>
                <a:chOff x="4068639" y="3210535"/>
                <a:chExt cx="31499" cy="26906"/>
              </a:xfrm>
            </p:grpSpPr>
            <p:sp>
              <p:nvSpPr>
                <p:cNvPr id="8008" name="Google Shape;8008;p12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2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0" name="Google Shape;8010;p124"/>
            <p:cNvGrpSpPr/>
            <p:nvPr/>
          </p:nvGrpSpPr>
          <p:grpSpPr>
            <a:xfrm>
              <a:off x="3869702" y="3066935"/>
              <a:ext cx="382664" cy="190294"/>
              <a:chOff x="3869702" y="3066935"/>
              <a:chExt cx="382664" cy="190294"/>
            </a:xfrm>
          </p:grpSpPr>
          <p:grpSp>
            <p:nvGrpSpPr>
              <p:cNvPr id="8011" name="Google Shape;8011;p124"/>
              <p:cNvGrpSpPr/>
              <p:nvPr/>
            </p:nvGrpSpPr>
            <p:grpSpPr>
              <a:xfrm>
                <a:off x="3888633" y="3082351"/>
                <a:ext cx="351172" cy="160698"/>
                <a:chOff x="3888633" y="3082351"/>
                <a:chExt cx="351172" cy="160698"/>
              </a:xfrm>
            </p:grpSpPr>
            <p:sp>
              <p:nvSpPr>
                <p:cNvPr id="8012" name="Google Shape;8012;p12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2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2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2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2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2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24"/>
              <p:cNvGrpSpPr/>
              <p:nvPr/>
            </p:nvGrpSpPr>
            <p:grpSpPr>
              <a:xfrm>
                <a:off x="4143703" y="3066935"/>
                <a:ext cx="37783" cy="32357"/>
                <a:chOff x="4143703" y="3066935"/>
                <a:chExt cx="37783" cy="32357"/>
              </a:xfrm>
            </p:grpSpPr>
            <p:sp>
              <p:nvSpPr>
                <p:cNvPr id="8019" name="Google Shape;8019;p12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2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24"/>
              <p:cNvGrpSpPr/>
              <p:nvPr/>
            </p:nvGrpSpPr>
            <p:grpSpPr>
              <a:xfrm>
                <a:off x="4044565" y="3103563"/>
                <a:ext cx="37783" cy="32451"/>
                <a:chOff x="4044565" y="3103563"/>
                <a:chExt cx="37783" cy="32451"/>
              </a:xfrm>
            </p:grpSpPr>
            <p:sp>
              <p:nvSpPr>
                <p:cNvPr id="8022" name="Google Shape;8022;p12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2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24"/>
              <p:cNvGrpSpPr/>
              <p:nvPr/>
            </p:nvGrpSpPr>
            <p:grpSpPr>
              <a:xfrm>
                <a:off x="4017454" y="3188237"/>
                <a:ext cx="37776" cy="32357"/>
                <a:chOff x="4017454" y="3188237"/>
                <a:chExt cx="37776" cy="32357"/>
              </a:xfrm>
            </p:grpSpPr>
            <p:sp>
              <p:nvSpPr>
                <p:cNvPr id="8025" name="Google Shape;8025;p12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2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124"/>
              <p:cNvGrpSpPr/>
              <p:nvPr/>
            </p:nvGrpSpPr>
            <p:grpSpPr>
              <a:xfrm>
                <a:off x="3921548" y="3157509"/>
                <a:ext cx="37783" cy="32357"/>
                <a:chOff x="3921548" y="3157509"/>
                <a:chExt cx="37783" cy="32357"/>
              </a:xfrm>
            </p:grpSpPr>
            <p:sp>
              <p:nvSpPr>
                <p:cNvPr id="8028" name="Google Shape;8028;p12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2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24"/>
              <p:cNvGrpSpPr/>
              <p:nvPr/>
            </p:nvGrpSpPr>
            <p:grpSpPr>
              <a:xfrm>
                <a:off x="3939056" y="3211620"/>
                <a:ext cx="37783" cy="32380"/>
                <a:chOff x="3939056" y="3211620"/>
                <a:chExt cx="37783" cy="32380"/>
              </a:xfrm>
            </p:grpSpPr>
            <p:sp>
              <p:nvSpPr>
                <p:cNvPr id="8031" name="Google Shape;8031;p12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2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124"/>
              <p:cNvGrpSpPr/>
              <p:nvPr/>
            </p:nvGrpSpPr>
            <p:grpSpPr>
              <a:xfrm>
                <a:off x="4176240" y="3136965"/>
                <a:ext cx="31405" cy="26930"/>
                <a:chOff x="4176240" y="3136965"/>
                <a:chExt cx="31405" cy="26930"/>
              </a:xfrm>
            </p:grpSpPr>
            <p:sp>
              <p:nvSpPr>
                <p:cNvPr id="8034" name="Google Shape;8034;p12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2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24"/>
              <p:cNvGrpSpPr/>
              <p:nvPr/>
            </p:nvGrpSpPr>
            <p:grpSpPr>
              <a:xfrm>
                <a:off x="4133148" y="3152593"/>
                <a:ext cx="31499" cy="27001"/>
                <a:chOff x="4133148" y="3152593"/>
                <a:chExt cx="31499" cy="27001"/>
              </a:xfrm>
            </p:grpSpPr>
            <p:sp>
              <p:nvSpPr>
                <p:cNvPr id="8037" name="Google Shape;8037;p12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2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124"/>
              <p:cNvGrpSpPr/>
              <p:nvPr/>
            </p:nvGrpSpPr>
            <p:grpSpPr>
              <a:xfrm>
                <a:off x="4220866" y="3073534"/>
                <a:ext cx="31499" cy="26898"/>
                <a:chOff x="4220866" y="3073534"/>
                <a:chExt cx="31499" cy="26898"/>
              </a:xfrm>
            </p:grpSpPr>
            <p:sp>
              <p:nvSpPr>
                <p:cNvPr id="8040" name="Google Shape;8040;p12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2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124"/>
              <p:cNvGrpSpPr/>
              <p:nvPr/>
            </p:nvGrpSpPr>
            <p:grpSpPr>
              <a:xfrm>
                <a:off x="3869702" y="3230323"/>
                <a:ext cx="31499" cy="26906"/>
                <a:chOff x="3869702" y="3230323"/>
                <a:chExt cx="31499" cy="26906"/>
              </a:xfrm>
            </p:grpSpPr>
            <p:sp>
              <p:nvSpPr>
                <p:cNvPr id="8043" name="Google Shape;8043;p12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2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5" name="Google Shape;8045;p124"/>
            <p:cNvGrpSpPr/>
            <p:nvPr/>
          </p:nvGrpSpPr>
          <p:grpSpPr>
            <a:xfrm>
              <a:off x="4271383" y="3065882"/>
              <a:ext cx="304556" cy="341663"/>
              <a:chOff x="4271383" y="3065882"/>
              <a:chExt cx="304556" cy="341663"/>
            </a:xfrm>
          </p:grpSpPr>
          <p:grpSp>
            <p:nvGrpSpPr>
              <p:cNvPr id="8046" name="Google Shape;8046;p124"/>
              <p:cNvGrpSpPr/>
              <p:nvPr/>
            </p:nvGrpSpPr>
            <p:grpSpPr>
              <a:xfrm>
                <a:off x="4293838" y="3078639"/>
                <a:ext cx="269353" cy="311973"/>
                <a:chOff x="4293838" y="3078639"/>
                <a:chExt cx="269353" cy="311973"/>
              </a:xfrm>
            </p:grpSpPr>
            <p:sp>
              <p:nvSpPr>
                <p:cNvPr id="8047" name="Google Shape;8047;p12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2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2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2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2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2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2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2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2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2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2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2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2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2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2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2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2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124"/>
              <p:cNvGrpSpPr/>
              <p:nvPr/>
            </p:nvGrpSpPr>
            <p:grpSpPr>
              <a:xfrm>
                <a:off x="4538164" y="3342061"/>
                <a:ext cx="37776" cy="32380"/>
                <a:chOff x="4538164" y="3342061"/>
                <a:chExt cx="37776" cy="32380"/>
              </a:xfrm>
            </p:grpSpPr>
            <p:sp>
              <p:nvSpPr>
                <p:cNvPr id="8065" name="Google Shape;8065;p12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2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24"/>
              <p:cNvGrpSpPr/>
              <p:nvPr/>
            </p:nvGrpSpPr>
            <p:grpSpPr>
              <a:xfrm>
                <a:off x="4271383" y="3194742"/>
                <a:ext cx="37783" cy="32420"/>
                <a:chOff x="4271383" y="3194742"/>
                <a:chExt cx="37783" cy="32420"/>
              </a:xfrm>
            </p:grpSpPr>
            <p:sp>
              <p:nvSpPr>
                <p:cNvPr id="8068" name="Google Shape;8068;p12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2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124"/>
              <p:cNvGrpSpPr/>
              <p:nvPr/>
            </p:nvGrpSpPr>
            <p:grpSpPr>
              <a:xfrm>
                <a:off x="4284416" y="3084058"/>
                <a:ext cx="37783" cy="32357"/>
                <a:chOff x="4284416" y="3084058"/>
                <a:chExt cx="37783" cy="32357"/>
              </a:xfrm>
            </p:grpSpPr>
            <p:sp>
              <p:nvSpPr>
                <p:cNvPr id="8071" name="Google Shape;8071;p12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2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124"/>
              <p:cNvGrpSpPr/>
              <p:nvPr/>
            </p:nvGrpSpPr>
            <p:grpSpPr>
              <a:xfrm>
                <a:off x="4478697" y="3297561"/>
                <a:ext cx="37776" cy="32451"/>
                <a:chOff x="4478697" y="3297561"/>
                <a:chExt cx="37776" cy="32451"/>
              </a:xfrm>
            </p:grpSpPr>
            <p:sp>
              <p:nvSpPr>
                <p:cNvPr id="8074" name="Google Shape;8074;p12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2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24"/>
              <p:cNvGrpSpPr/>
              <p:nvPr/>
            </p:nvGrpSpPr>
            <p:grpSpPr>
              <a:xfrm>
                <a:off x="4411813" y="3331711"/>
                <a:ext cx="37776" cy="32451"/>
                <a:chOff x="4411813" y="3331711"/>
                <a:chExt cx="37776" cy="32451"/>
              </a:xfrm>
            </p:grpSpPr>
            <p:sp>
              <p:nvSpPr>
                <p:cNvPr id="8077" name="Google Shape;8077;p12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2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24"/>
              <p:cNvGrpSpPr/>
              <p:nvPr/>
            </p:nvGrpSpPr>
            <p:grpSpPr>
              <a:xfrm>
                <a:off x="4337984" y="3375188"/>
                <a:ext cx="37776" cy="32357"/>
                <a:chOff x="4337984" y="3375188"/>
                <a:chExt cx="37776" cy="32357"/>
              </a:xfrm>
            </p:grpSpPr>
            <p:sp>
              <p:nvSpPr>
                <p:cNvPr id="8080" name="Google Shape;8080;p12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2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24"/>
              <p:cNvGrpSpPr/>
              <p:nvPr/>
            </p:nvGrpSpPr>
            <p:grpSpPr>
              <a:xfrm>
                <a:off x="4494867" y="3090530"/>
                <a:ext cx="37878" cy="32451"/>
                <a:chOff x="4494867" y="3090530"/>
                <a:chExt cx="37878" cy="32451"/>
              </a:xfrm>
            </p:grpSpPr>
            <p:sp>
              <p:nvSpPr>
                <p:cNvPr id="8083" name="Google Shape;8083;p12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2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124"/>
              <p:cNvGrpSpPr/>
              <p:nvPr/>
            </p:nvGrpSpPr>
            <p:grpSpPr>
              <a:xfrm>
                <a:off x="4525124" y="3207774"/>
                <a:ext cx="37783" cy="32420"/>
                <a:chOff x="4525124" y="3207774"/>
                <a:chExt cx="37783" cy="32420"/>
              </a:xfrm>
            </p:grpSpPr>
            <p:sp>
              <p:nvSpPr>
                <p:cNvPr id="8086" name="Google Shape;8086;p12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2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124"/>
              <p:cNvGrpSpPr/>
              <p:nvPr/>
            </p:nvGrpSpPr>
            <p:grpSpPr>
              <a:xfrm>
                <a:off x="4440544" y="3176479"/>
                <a:ext cx="31499" cy="26898"/>
                <a:chOff x="4440544" y="3176479"/>
                <a:chExt cx="31499" cy="26898"/>
              </a:xfrm>
            </p:grpSpPr>
            <p:sp>
              <p:nvSpPr>
                <p:cNvPr id="8089" name="Google Shape;8089;p12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2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124"/>
              <p:cNvGrpSpPr/>
              <p:nvPr/>
            </p:nvGrpSpPr>
            <p:grpSpPr>
              <a:xfrm>
                <a:off x="4350545" y="3156400"/>
                <a:ext cx="31405" cy="27001"/>
                <a:chOff x="4350545" y="3156400"/>
                <a:chExt cx="31405" cy="27001"/>
              </a:xfrm>
            </p:grpSpPr>
            <p:sp>
              <p:nvSpPr>
                <p:cNvPr id="8092" name="Google Shape;8092;p12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2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24"/>
              <p:cNvGrpSpPr/>
              <p:nvPr/>
            </p:nvGrpSpPr>
            <p:grpSpPr>
              <a:xfrm>
                <a:off x="4376703" y="3255058"/>
                <a:ext cx="31405" cy="27001"/>
                <a:chOff x="4376703" y="3255058"/>
                <a:chExt cx="31405" cy="27001"/>
              </a:xfrm>
            </p:grpSpPr>
            <p:sp>
              <p:nvSpPr>
                <p:cNvPr id="8095" name="Google Shape;8095;p12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2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124"/>
              <p:cNvGrpSpPr/>
              <p:nvPr/>
            </p:nvGrpSpPr>
            <p:grpSpPr>
              <a:xfrm>
                <a:off x="4331322" y="3283656"/>
                <a:ext cx="31405" cy="26945"/>
                <a:chOff x="4331322" y="3283656"/>
                <a:chExt cx="31405" cy="26945"/>
              </a:xfrm>
            </p:grpSpPr>
            <p:sp>
              <p:nvSpPr>
                <p:cNvPr id="8098" name="Google Shape;8098;p12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2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24"/>
              <p:cNvGrpSpPr/>
              <p:nvPr/>
            </p:nvGrpSpPr>
            <p:grpSpPr>
              <a:xfrm>
                <a:off x="4380510" y="3065882"/>
                <a:ext cx="31405" cy="26938"/>
                <a:chOff x="4380510" y="3065882"/>
                <a:chExt cx="31405" cy="26938"/>
              </a:xfrm>
            </p:grpSpPr>
            <p:sp>
              <p:nvSpPr>
                <p:cNvPr id="8101" name="Google Shape;8101;p12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2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3" name="Google Shape;8103;p124"/>
            <p:cNvGrpSpPr/>
            <p:nvPr/>
          </p:nvGrpSpPr>
          <p:grpSpPr>
            <a:xfrm>
              <a:off x="4558998" y="3188237"/>
              <a:ext cx="1280131" cy="1052746"/>
              <a:chOff x="4558998" y="3188237"/>
              <a:chExt cx="1280131" cy="1052746"/>
            </a:xfrm>
          </p:grpSpPr>
          <p:sp>
            <p:nvSpPr>
              <p:cNvPr id="8104" name="Google Shape;8104;p12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5" name="Google Shape;8105;p124"/>
              <p:cNvGrpSpPr/>
              <p:nvPr/>
            </p:nvGrpSpPr>
            <p:grpSpPr>
              <a:xfrm>
                <a:off x="4579164" y="3203653"/>
                <a:ext cx="1244833" cy="1020397"/>
                <a:chOff x="4579164" y="3203653"/>
                <a:chExt cx="1244833" cy="1020397"/>
              </a:xfrm>
            </p:grpSpPr>
            <p:sp>
              <p:nvSpPr>
                <p:cNvPr id="8106" name="Google Shape;8106;p12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2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8" name="Google Shape;8108;p124"/>
                <p:cNvGrpSpPr/>
                <p:nvPr/>
              </p:nvGrpSpPr>
              <p:grpSpPr>
                <a:xfrm>
                  <a:off x="4579164" y="3203653"/>
                  <a:ext cx="1244833" cy="1020397"/>
                  <a:chOff x="4579164" y="3203653"/>
                  <a:chExt cx="1244833" cy="1020397"/>
                </a:xfrm>
              </p:grpSpPr>
              <p:sp>
                <p:nvSpPr>
                  <p:cNvPr id="8109" name="Google Shape;8109;p12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2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1" name="Google Shape;8111;p124"/>
                  <p:cNvGrpSpPr/>
                  <p:nvPr/>
                </p:nvGrpSpPr>
                <p:grpSpPr>
                  <a:xfrm>
                    <a:off x="4579164" y="3203653"/>
                    <a:ext cx="1244833" cy="1020397"/>
                    <a:chOff x="4579164" y="3203653"/>
                    <a:chExt cx="1244833" cy="1020397"/>
                  </a:xfrm>
                </p:grpSpPr>
                <p:sp>
                  <p:nvSpPr>
                    <p:cNvPr id="8112" name="Google Shape;8112;p12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2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2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2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2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2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2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2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124"/>
                    <p:cNvGrpSpPr/>
                    <p:nvPr/>
                  </p:nvGrpSpPr>
                  <p:grpSpPr>
                    <a:xfrm>
                      <a:off x="4579164" y="3203653"/>
                      <a:ext cx="1244833" cy="1020397"/>
                      <a:chOff x="4579164" y="3203653"/>
                      <a:chExt cx="1244833" cy="1020397"/>
                    </a:xfrm>
                  </p:grpSpPr>
                  <p:sp>
                    <p:nvSpPr>
                      <p:cNvPr id="8121" name="Google Shape;8121;p12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2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2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2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2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2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2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2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2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2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2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2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2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2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5" name="Google Shape;8135;p124"/>
                      <p:cNvGrpSpPr/>
                      <p:nvPr/>
                    </p:nvGrpSpPr>
                    <p:grpSpPr>
                      <a:xfrm>
                        <a:off x="4579164" y="3203653"/>
                        <a:ext cx="1244833" cy="1020397"/>
                        <a:chOff x="4579164" y="3203653"/>
                        <a:chExt cx="1244833" cy="1020397"/>
                      </a:xfrm>
                    </p:grpSpPr>
                    <p:sp>
                      <p:nvSpPr>
                        <p:cNvPr id="8136" name="Google Shape;8136;p12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2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2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2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2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2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2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2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2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2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2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2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2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2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2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2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2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2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2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2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2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2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2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2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0" name="Google Shape;8160;p124"/>
                        <p:cNvGrpSpPr/>
                        <p:nvPr/>
                      </p:nvGrpSpPr>
                      <p:grpSpPr>
                        <a:xfrm>
                          <a:off x="4579164" y="3203653"/>
                          <a:ext cx="1244833" cy="1020397"/>
                          <a:chOff x="4579164" y="3203653"/>
                          <a:chExt cx="1244833" cy="1020397"/>
                        </a:xfrm>
                      </p:grpSpPr>
                      <p:sp>
                        <p:nvSpPr>
                          <p:cNvPr id="8161" name="Google Shape;8161;p12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124"/>
                          <p:cNvGrpSpPr/>
                          <p:nvPr/>
                        </p:nvGrpSpPr>
                        <p:grpSpPr>
                          <a:xfrm>
                            <a:off x="4579164" y="3203653"/>
                            <a:ext cx="1244833" cy="1020397"/>
                            <a:chOff x="4579164" y="3203653"/>
                            <a:chExt cx="1244833" cy="1020397"/>
                          </a:xfrm>
                        </p:grpSpPr>
                        <p:sp>
                          <p:nvSpPr>
                            <p:cNvPr id="8163" name="Google Shape;8163;p12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2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2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2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2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2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2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124"/>
                            <p:cNvGrpSpPr/>
                            <p:nvPr/>
                          </p:nvGrpSpPr>
                          <p:grpSpPr>
                            <a:xfrm>
                              <a:off x="4579164" y="3203653"/>
                              <a:ext cx="1244833" cy="1020397"/>
                              <a:chOff x="4579164" y="3203653"/>
                              <a:chExt cx="1244833" cy="1020397"/>
                            </a:xfrm>
                          </p:grpSpPr>
                          <p:sp>
                            <p:nvSpPr>
                              <p:cNvPr id="8171" name="Google Shape;8171;p12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2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2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2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2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2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2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2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2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2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2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2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2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124"/>
                              <p:cNvGrpSpPr/>
                              <p:nvPr/>
                            </p:nvGrpSpPr>
                            <p:grpSpPr>
                              <a:xfrm>
                                <a:off x="4579164" y="3203653"/>
                                <a:ext cx="1244833" cy="1020397"/>
                                <a:chOff x="4579164" y="3203653"/>
                                <a:chExt cx="1244833" cy="1020397"/>
                              </a:xfrm>
                            </p:grpSpPr>
                            <p:sp>
                              <p:nvSpPr>
                                <p:cNvPr id="8185" name="Google Shape;8185;p12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2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2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2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2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2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2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2" name="Google Shape;8192;p124"/>
                                <p:cNvGrpSpPr/>
                                <p:nvPr/>
                              </p:nvGrpSpPr>
                              <p:grpSpPr>
                                <a:xfrm>
                                  <a:off x="4579164" y="3203653"/>
                                  <a:ext cx="1244833" cy="1020397"/>
                                  <a:chOff x="4579164" y="3203653"/>
                                  <a:chExt cx="1244833" cy="1020397"/>
                                </a:xfrm>
                              </p:grpSpPr>
                              <p:sp>
                                <p:nvSpPr>
                                  <p:cNvPr id="8193" name="Google Shape;8193;p12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2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2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2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2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8" name="Google Shape;8198;p124"/>
                                  <p:cNvGrpSpPr/>
                                  <p:nvPr/>
                                </p:nvGrpSpPr>
                                <p:grpSpPr>
                                  <a:xfrm>
                                    <a:off x="4579164" y="3203653"/>
                                    <a:ext cx="1244833" cy="1020397"/>
                                    <a:chOff x="4579164" y="3203653"/>
                                    <a:chExt cx="1244833" cy="1020397"/>
                                  </a:xfrm>
                                </p:grpSpPr>
                                <p:sp>
                                  <p:nvSpPr>
                                    <p:cNvPr id="8199" name="Google Shape;8199;p12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2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2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2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203" name="Google Shape;8203;p12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2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2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06" name="Google Shape;8206;p12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207" name="Google Shape;8207;p124"/>
              <p:cNvGrpSpPr/>
              <p:nvPr/>
            </p:nvGrpSpPr>
            <p:grpSpPr>
              <a:xfrm>
                <a:off x="4595437" y="3598775"/>
                <a:ext cx="37776" cy="32451"/>
                <a:chOff x="4595437" y="3598775"/>
                <a:chExt cx="37776" cy="32451"/>
              </a:xfrm>
            </p:grpSpPr>
            <p:sp>
              <p:nvSpPr>
                <p:cNvPr id="8208" name="Google Shape;8208;p12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2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124"/>
              <p:cNvGrpSpPr/>
              <p:nvPr/>
            </p:nvGrpSpPr>
            <p:grpSpPr>
              <a:xfrm>
                <a:off x="4641864" y="3524443"/>
                <a:ext cx="37776" cy="32380"/>
                <a:chOff x="4641864" y="3524443"/>
                <a:chExt cx="37776" cy="32380"/>
              </a:xfrm>
            </p:grpSpPr>
            <p:sp>
              <p:nvSpPr>
                <p:cNvPr id="8211" name="Google Shape;8211;p12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2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124"/>
              <p:cNvGrpSpPr/>
              <p:nvPr/>
            </p:nvGrpSpPr>
            <p:grpSpPr>
              <a:xfrm>
                <a:off x="4648431" y="3893901"/>
                <a:ext cx="37776" cy="32357"/>
                <a:chOff x="4648431" y="3893901"/>
                <a:chExt cx="37776" cy="32357"/>
              </a:xfrm>
            </p:grpSpPr>
            <p:sp>
              <p:nvSpPr>
                <p:cNvPr id="8214" name="Google Shape;8214;p12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2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124"/>
              <p:cNvGrpSpPr/>
              <p:nvPr/>
            </p:nvGrpSpPr>
            <p:grpSpPr>
              <a:xfrm>
                <a:off x="4567752" y="3722908"/>
                <a:ext cx="37870" cy="32380"/>
                <a:chOff x="4567752" y="3722908"/>
                <a:chExt cx="37870" cy="32380"/>
              </a:xfrm>
            </p:grpSpPr>
            <p:sp>
              <p:nvSpPr>
                <p:cNvPr id="8217" name="Google Shape;8217;p12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2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124"/>
              <p:cNvGrpSpPr/>
              <p:nvPr/>
            </p:nvGrpSpPr>
            <p:grpSpPr>
              <a:xfrm>
                <a:off x="4617506" y="3652052"/>
                <a:ext cx="37783" cy="32357"/>
                <a:chOff x="4617506" y="3652052"/>
                <a:chExt cx="37783" cy="32357"/>
              </a:xfrm>
            </p:grpSpPr>
            <p:sp>
              <p:nvSpPr>
                <p:cNvPr id="8220" name="Google Shape;8220;p12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2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24"/>
              <p:cNvGrpSpPr/>
              <p:nvPr/>
            </p:nvGrpSpPr>
            <p:grpSpPr>
              <a:xfrm>
                <a:off x="4739005" y="3554149"/>
                <a:ext cx="37870" cy="32357"/>
                <a:chOff x="4739005" y="3554149"/>
                <a:chExt cx="37870" cy="32357"/>
              </a:xfrm>
            </p:grpSpPr>
            <p:sp>
              <p:nvSpPr>
                <p:cNvPr id="8223" name="Google Shape;8223;p12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2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124"/>
              <p:cNvGrpSpPr/>
              <p:nvPr/>
            </p:nvGrpSpPr>
            <p:grpSpPr>
              <a:xfrm>
                <a:off x="4806557" y="3630258"/>
                <a:ext cx="37776" cy="32364"/>
                <a:chOff x="4806557" y="3630258"/>
                <a:chExt cx="37776" cy="32364"/>
              </a:xfrm>
            </p:grpSpPr>
            <p:sp>
              <p:nvSpPr>
                <p:cNvPr id="8226" name="Google Shape;8226;p12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2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24"/>
              <p:cNvGrpSpPr/>
              <p:nvPr/>
            </p:nvGrpSpPr>
            <p:grpSpPr>
              <a:xfrm>
                <a:off x="4737007" y="4004357"/>
                <a:ext cx="37870" cy="32357"/>
                <a:chOff x="4737007" y="4004357"/>
                <a:chExt cx="37870" cy="32357"/>
              </a:xfrm>
            </p:grpSpPr>
            <p:sp>
              <p:nvSpPr>
                <p:cNvPr id="8229" name="Google Shape;8229;p12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2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24"/>
              <p:cNvGrpSpPr/>
              <p:nvPr/>
            </p:nvGrpSpPr>
            <p:grpSpPr>
              <a:xfrm>
                <a:off x="4773634" y="4208627"/>
                <a:ext cx="37776" cy="32357"/>
                <a:chOff x="4773634" y="4208627"/>
                <a:chExt cx="37776" cy="32357"/>
              </a:xfrm>
            </p:grpSpPr>
            <p:sp>
              <p:nvSpPr>
                <p:cNvPr id="8232" name="Google Shape;8232;p12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2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124"/>
              <p:cNvGrpSpPr/>
              <p:nvPr/>
            </p:nvGrpSpPr>
            <p:grpSpPr>
              <a:xfrm>
                <a:off x="4888282" y="4074764"/>
                <a:ext cx="37776" cy="32451"/>
                <a:chOff x="4888282" y="4074764"/>
                <a:chExt cx="37776" cy="32451"/>
              </a:xfrm>
            </p:grpSpPr>
            <p:sp>
              <p:nvSpPr>
                <p:cNvPr id="8235" name="Google Shape;8235;p12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2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124"/>
              <p:cNvGrpSpPr/>
              <p:nvPr/>
            </p:nvGrpSpPr>
            <p:grpSpPr>
              <a:xfrm>
                <a:off x="4901315" y="3804271"/>
                <a:ext cx="37776" cy="32364"/>
                <a:chOff x="4901315" y="3804271"/>
                <a:chExt cx="37776" cy="32364"/>
              </a:xfrm>
            </p:grpSpPr>
            <p:sp>
              <p:nvSpPr>
                <p:cNvPr id="8238" name="Google Shape;8238;p12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2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24"/>
              <p:cNvGrpSpPr/>
              <p:nvPr/>
            </p:nvGrpSpPr>
            <p:grpSpPr>
              <a:xfrm>
                <a:off x="4866394" y="3715035"/>
                <a:ext cx="37846" cy="32357"/>
                <a:chOff x="4866394" y="3715035"/>
                <a:chExt cx="37846" cy="32357"/>
              </a:xfrm>
            </p:grpSpPr>
            <p:sp>
              <p:nvSpPr>
                <p:cNvPr id="8241" name="Google Shape;8241;p12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2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124"/>
              <p:cNvGrpSpPr/>
              <p:nvPr/>
            </p:nvGrpSpPr>
            <p:grpSpPr>
              <a:xfrm>
                <a:off x="4979233" y="3839798"/>
                <a:ext cx="37878" cy="32420"/>
                <a:chOff x="4979233" y="3839798"/>
                <a:chExt cx="37878" cy="32420"/>
              </a:xfrm>
            </p:grpSpPr>
            <p:sp>
              <p:nvSpPr>
                <p:cNvPr id="8244" name="Google Shape;8244;p12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2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24"/>
              <p:cNvGrpSpPr/>
              <p:nvPr/>
            </p:nvGrpSpPr>
            <p:grpSpPr>
              <a:xfrm>
                <a:off x="4790662" y="3679147"/>
                <a:ext cx="37783" cy="32380"/>
                <a:chOff x="4790662" y="3679147"/>
                <a:chExt cx="37783" cy="32380"/>
              </a:xfrm>
            </p:grpSpPr>
            <p:sp>
              <p:nvSpPr>
                <p:cNvPr id="8247" name="Google Shape;8247;p12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2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124"/>
              <p:cNvGrpSpPr/>
              <p:nvPr/>
            </p:nvGrpSpPr>
            <p:grpSpPr>
              <a:xfrm>
                <a:off x="4857263" y="3557861"/>
                <a:ext cx="37776" cy="32357"/>
                <a:chOff x="4857263" y="3557861"/>
                <a:chExt cx="37776" cy="32357"/>
              </a:xfrm>
            </p:grpSpPr>
            <p:sp>
              <p:nvSpPr>
                <p:cNvPr id="8250" name="Google Shape;8250;p12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2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124"/>
              <p:cNvGrpSpPr/>
              <p:nvPr/>
            </p:nvGrpSpPr>
            <p:grpSpPr>
              <a:xfrm>
                <a:off x="4883902" y="3648033"/>
                <a:ext cx="37783" cy="32380"/>
                <a:chOff x="4883902" y="3648033"/>
                <a:chExt cx="37783" cy="32380"/>
              </a:xfrm>
            </p:grpSpPr>
            <p:sp>
              <p:nvSpPr>
                <p:cNvPr id="8253" name="Google Shape;8253;p12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2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124"/>
              <p:cNvGrpSpPr/>
              <p:nvPr/>
            </p:nvGrpSpPr>
            <p:grpSpPr>
              <a:xfrm>
                <a:off x="4907780" y="3347220"/>
                <a:ext cx="37878" cy="32357"/>
                <a:chOff x="4907780" y="3347220"/>
                <a:chExt cx="37878" cy="32357"/>
              </a:xfrm>
            </p:grpSpPr>
            <p:sp>
              <p:nvSpPr>
                <p:cNvPr id="8256" name="Google Shape;8256;p12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2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124"/>
              <p:cNvGrpSpPr/>
              <p:nvPr/>
            </p:nvGrpSpPr>
            <p:grpSpPr>
              <a:xfrm>
                <a:off x="5065048" y="3738150"/>
                <a:ext cx="37783" cy="32364"/>
                <a:chOff x="5065048" y="3738150"/>
                <a:chExt cx="37783" cy="32364"/>
              </a:xfrm>
            </p:grpSpPr>
            <p:sp>
              <p:nvSpPr>
                <p:cNvPr id="8259" name="Google Shape;8259;p12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2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24"/>
              <p:cNvGrpSpPr/>
              <p:nvPr/>
            </p:nvGrpSpPr>
            <p:grpSpPr>
              <a:xfrm>
                <a:off x="5071616" y="3284615"/>
                <a:ext cx="37783" cy="32357"/>
                <a:chOff x="5071616" y="3284615"/>
                <a:chExt cx="37783" cy="32357"/>
              </a:xfrm>
            </p:grpSpPr>
            <p:sp>
              <p:nvSpPr>
                <p:cNvPr id="8262" name="Google Shape;8262;p12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2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24"/>
              <p:cNvGrpSpPr/>
              <p:nvPr/>
            </p:nvGrpSpPr>
            <p:grpSpPr>
              <a:xfrm>
                <a:off x="5389291" y="3759921"/>
                <a:ext cx="37783" cy="32380"/>
                <a:chOff x="5389291" y="3759921"/>
                <a:chExt cx="37783" cy="32380"/>
              </a:xfrm>
            </p:grpSpPr>
            <p:sp>
              <p:nvSpPr>
                <p:cNvPr id="8265" name="Google Shape;8265;p12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2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124"/>
              <p:cNvGrpSpPr/>
              <p:nvPr/>
            </p:nvGrpSpPr>
            <p:grpSpPr>
              <a:xfrm>
                <a:off x="5431534" y="3632932"/>
                <a:ext cx="37878" cy="32451"/>
                <a:chOff x="5431534" y="3632932"/>
                <a:chExt cx="37878" cy="32451"/>
              </a:xfrm>
            </p:grpSpPr>
            <p:sp>
              <p:nvSpPr>
                <p:cNvPr id="8268" name="Google Shape;8268;p12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2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124"/>
              <p:cNvGrpSpPr/>
              <p:nvPr/>
            </p:nvGrpSpPr>
            <p:grpSpPr>
              <a:xfrm>
                <a:off x="5540755" y="3544829"/>
                <a:ext cx="37783" cy="32357"/>
                <a:chOff x="5540755" y="3544829"/>
                <a:chExt cx="37783" cy="32357"/>
              </a:xfrm>
            </p:grpSpPr>
            <p:sp>
              <p:nvSpPr>
                <p:cNvPr id="8271" name="Google Shape;8271;p12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2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124"/>
              <p:cNvGrpSpPr/>
              <p:nvPr/>
            </p:nvGrpSpPr>
            <p:grpSpPr>
              <a:xfrm>
                <a:off x="5579293" y="3412107"/>
                <a:ext cx="37776" cy="32357"/>
                <a:chOff x="5579293" y="3412107"/>
                <a:chExt cx="37776" cy="32357"/>
              </a:xfrm>
            </p:grpSpPr>
            <p:sp>
              <p:nvSpPr>
                <p:cNvPr id="8274" name="Google Shape;8274;p12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2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124"/>
              <p:cNvGrpSpPr/>
              <p:nvPr/>
            </p:nvGrpSpPr>
            <p:grpSpPr>
              <a:xfrm>
                <a:off x="5801346" y="3284615"/>
                <a:ext cx="37783" cy="32357"/>
                <a:chOff x="5801346" y="3284615"/>
                <a:chExt cx="37783" cy="32357"/>
              </a:xfrm>
            </p:grpSpPr>
            <p:sp>
              <p:nvSpPr>
                <p:cNvPr id="8277" name="Google Shape;8277;p12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2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24"/>
              <p:cNvGrpSpPr/>
              <p:nvPr/>
            </p:nvGrpSpPr>
            <p:grpSpPr>
              <a:xfrm>
                <a:off x="5763578" y="3399067"/>
                <a:ext cx="37776" cy="32364"/>
                <a:chOff x="5763578" y="3399067"/>
                <a:chExt cx="37776" cy="32364"/>
              </a:xfrm>
            </p:grpSpPr>
            <p:sp>
              <p:nvSpPr>
                <p:cNvPr id="8280" name="Google Shape;8280;p12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2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124"/>
              <p:cNvGrpSpPr/>
              <p:nvPr/>
            </p:nvGrpSpPr>
            <p:grpSpPr>
              <a:xfrm>
                <a:off x="5395858" y="3230952"/>
                <a:ext cx="37776" cy="32364"/>
                <a:chOff x="5395858" y="3230952"/>
                <a:chExt cx="37776" cy="32364"/>
              </a:xfrm>
            </p:grpSpPr>
            <p:sp>
              <p:nvSpPr>
                <p:cNvPr id="8283" name="Google Shape;8283;p12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2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124"/>
              <p:cNvGrpSpPr/>
              <p:nvPr/>
            </p:nvGrpSpPr>
            <p:grpSpPr>
              <a:xfrm>
                <a:off x="5264088" y="3188237"/>
                <a:ext cx="37776" cy="32357"/>
                <a:chOff x="5264088" y="3188237"/>
                <a:chExt cx="37776" cy="32357"/>
              </a:xfrm>
            </p:grpSpPr>
            <p:sp>
              <p:nvSpPr>
                <p:cNvPr id="8286" name="Google Shape;8286;p12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2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124"/>
              <p:cNvGrpSpPr/>
              <p:nvPr/>
            </p:nvGrpSpPr>
            <p:grpSpPr>
              <a:xfrm>
                <a:off x="5585758" y="3237425"/>
                <a:ext cx="37878" cy="32357"/>
                <a:chOff x="5585758" y="3237425"/>
                <a:chExt cx="37878" cy="32357"/>
              </a:xfrm>
            </p:grpSpPr>
            <p:sp>
              <p:nvSpPr>
                <p:cNvPr id="8289" name="Google Shape;8289;p12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2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124"/>
              <p:cNvGrpSpPr/>
              <p:nvPr/>
            </p:nvGrpSpPr>
            <p:grpSpPr>
              <a:xfrm>
                <a:off x="4874196" y="3291088"/>
                <a:ext cx="37878" cy="32451"/>
                <a:chOff x="4874196" y="3291088"/>
                <a:chExt cx="37878" cy="32451"/>
              </a:xfrm>
            </p:grpSpPr>
            <p:sp>
              <p:nvSpPr>
                <p:cNvPr id="8292" name="Google Shape;8292;p12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2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24"/>
              <p:cNvGrpSpPr/>
              <p:nvPr/>
            </p:nvGrpSpPr>
            <p:grpSpPr>
              <a:xfrm>
                <a:off x="5197770" y="3785466"/>
                <a:ext cx="37783" cy="32427"/>
                <a:chOff x="5197770" y="3785466"/>
                <a:chExt cx="37783" cy="32427"/>
              </a:xfrm>
            </p:grpSpPr>
            <p:sp>
              <p:nvSpPr>
                <p:cNvPr id="8295" name="Google Shape;8295;p12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2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124"/>
              <p:cNvGrpSpPr/>
              <p:nvPr/>
            </p:nvGrpSpPr>
            <p:grpSpPr>
              <a:xfrm>
                <a:off x="5177699" y="3492117"/>
                <a:ext cx="37776" cy="32357"/>
                <a:chOff x="5177699" y="3492117"/>
                <a:chExt cx="37776" cy="32357"/>
              </a:xfrm>
            </p:grpSpPr>
            <p:sp>
              <p:nvSpPr>
                <p:cNvPr id="8298" name="Google Shape;8298;p12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2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24"/>
              <p:cNvGrpSpPr/>
              <p:nvPr/>
            </p:nvGrpSpPr>
            <p:grpSpPr>
              <a:xfrm>
                <a:off x="5349431" y="3622346"/>
                <a:ext cx="37870" cy="32380"/>
                <a:chOff x="5349431" y="3622346"/>
                <a:chExt cx="37870" cy="32380"/>
              </a:xfrm>
            </p:grpSpPr>
            <p:sp>
              <p:nvSpPr>
                <p:cNvPr id="8301" name="Google Shape;8301;p12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2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124"/>
              <p:cNvGrpSpPr/>
              <p:nvPr/>
            </p:nvGrpSpPr>
            <p:grpSpPr>
              <a:xfrm>
                <a:off x="5068855" y="3563980"/>
                <a:ext cx="53954" cy="46223"/>
                <a:chOff x="5068855" y="3563980"/>
                <a:chExt cx="53954" cy="46223"/>
              </a:xfrm>
            </p:grpSpPr>
            <p:sp>
              <p:nvSpPr>
                <p:cNvPr id="8304" name="Google Shape;8304;p12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2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24"/>
              <p:cNvGrpSpPr/>
              <p:nvPr/>
            </p:nvGrpSpPr>
            <p:grpSpPr>
              <a:xfrm>
                <a:off x="5037654" y="3392507"/>
                <a:ext cx="37870" cy="32451"/>
                <a:chOff x="5037654" y="3392507"/>
                <a:chExt cx="37870" cy="32451"/>
              </a:xfrm>
            </p:grpSpPr>
            <p:sp>
              <p:nvSpPr>
                <p:cNvPr id="8307" name="Google Shape;8307;p12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2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124"/>
              <p:cNvGrpSpPr/>
              <p:nvPr/>
            </p:nvGrpSpPr>
            <p:grpSpPr>
              <a:xfrm>
                <a:off x="5456560" y="3368629"/>
                <a:ext cx="37870" cy="32451"/>
                <a:chOff x="5456560" y="3368629"/>
                <a:chExt cx="37870" cy="32451"/>
              </a:xfrm>
            </p:grpSpPr>
            <p:sp>
              <p:nvSpPr>
                <p:cNvPr id="8310" name="Google Shape;8310;p12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2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24"/>
              <p:cNvGrpSpPr/>
              <p:nvPr/>
            </p:nvGrpSpPr>
            <p:grpSpPr>
              <a:xfrm>
                <a:off x="4755749" y="3501516"/>
                <a:ext cx="46246" cy="39608"/>
                <a:chOff x="4755749" y="3501516"/>
                <a:chExt cx="46246" cy="39608"/>
              </a:xfrm>
            </p:grpSpPr>
            <p:sp>
              <p:nvSpPr>
                <p:cNvPr id="8313" name="Google Shape;8313;p12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2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24"/>
              <p:cNvGrpSpPr/>
              <p:nvPr/>
            </p:nvGrpSpPr>
            <p:grpSpPr>
              <a:xfrm>
                <a:off x="4681346" y="3485582"/>
                <a:ext cx="37783" cy="32427"/>
                <a:chOff x="4681346" y="3485582"/>
                <a:chExt cx="37783" cy="32427"/>
              </a:xfrm>
            </p:grpSpPr>
            <p:sp>
              <p:nvSpPr>
                <p:cNvPr id="8316" name="Google Shape;8316;p12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2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24"/>
              <p:cNvGrpSpPr/>
              <p:nvPr/>
            </p:nvGrpSpPr>
            <p:grpSpPr>
              <a:xfrm>
                <a:off x="4767067" y="3291088"/>
                <a:ext cx="37878" cy="32451"/>
                <a:chOff x="4767067" y="3291088"/>
                <a:chExt cx="37878" cy="32451"/>
              </a:xfrm>
            </p:grpSpPr>
            <p:sp>
              <p:nvSpPr>
                <p:cNvPr id="8319" name="Google Shape;8319;p12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2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24"/>
              <p:cNvGrpSpPr/>
              <p:nvPr/>
            </p:nvGrpSpPr>
            <p:grpSpPr>
              <a:xfrm>
                <a:off x="4687819" y="3405539"/>
                <a:ext cx="37776" cy="32451"/>
                <a:chOff x="4687819" y="3405539"/>
                <a:chExt cx="37776" cy="32451"/>
              </a:xfrm>
            </p:grpSpPr>
            <p:sp>
              <p:nvSpPr>
                <p:cNvPr id="8322" name="Google Shape;8322;p12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2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24"/>
              <p:cNvGrpSpPr/>
              <p:nvPr/>
            </p:nvGrpSpPr>
            <p:grpSpPr>
              <a:xfrm>
                <a:off x="4923101" y="3444809"/>
                <a:ext cx="52813" cy="45318"/>
                <a:chOff x="4923101" y="3444809"/>
                <a:chExt cx="52813" cy="45318"/>
              </a:xfrm>
            </p:grpSpPr>
            <p:sp>
              <p:nvSpPr>
                <p:cNvPr id="8325" name="Google Shape;8325;p12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2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124"/>
              <p:cNvGrpSpPr/>
              <p:nvPr/>
            </p:nvGrpSpPr>
            <p:grpSpPr>
              <a:xfrm>
                <a:off x="4846040" y="3654750"/>
                <a:ext cx="31405" cy="26993"/>
                <a:chOff x="4846040" y="3654750"/>
                <a:chExt cx="31405" cy="26993"/>
              </a:xfrm>
            </p:grpSpPr>
            <p:sp>
              <p:nvSpPr>
                <p:cNvPr id="8328" name="Google Shape;8328;p12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2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24"/>
              <p:cNvGrpSpPr/>
              <p:nvPr/>
            </p:nvGrpSpPr>
            <p:grpSpPr>
              <a:xfrm>
                <a:off x="4925673" y="3691700"/>
                <a:ext cx="40253" cy="34472"/>
                <a:chOff x="4925673" y="3691700"/>
                <a:chExt cx="40253" cy="34472"/>
              </a:xfrm>
            </p:grpSpPr>
            <p:sp>
              <p:nvSpPr>
                <p:cNvPr id="8331" name="Google Shape;8331;p12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2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24"/>
              <p:cNvGrpSpPr/>
              <p:nvPr/>
            </p:nvGrpSpPr>
            <p:grpSpPr>
              <a:xfrm>
                <a:off x="4894653" y="3740848"/>
                <a:ext cx="31405" cy="26906"/>
                <a:chOff x="4894653" y="3740848"/>
                <a:chExt cx="31405" cy="26906"/>
              </a:xfrm>
            </p:grpSpPr>
            <p:sp>
              <p:nvSpPr>
                <p:cNvPr id="8334" name="Google Shape;8334;p12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2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124"/>
              <p:cNvGrpSpPr/>
              <p:nvPr/>
            </p:nvGrpSpPr>
            <p:grpSpPr>
              <a:xfrm>
                <a:off x="4962300" y="3696348"/>
                <a:ext cx="38255" cy="32773"/>
                <a:chOff x="4962300" y="3696348"/>
                <a:chExt cx="38255" cy="32773"/>
              </a:xfrm>
            </p:grpSpPr>
            <p:sp>
              <p:nvSpPr>
                <p:cNvPr id="8337" name="Google Shape;8337;p12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2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124"/>
              <p:cNvGrpSpPr/>
              <p:nvPr/>
            </p:nvGrpSpPr>
            <p:grpSpPr>
              <a:xfrm>
                <a:off x="4980185" y="3743349"/>
                <a:ext cx="31499" cy="26969"/>
                <a:chOff x="4980185" y="3743349"/>
                <a:chExt cx="31499" cy="26969"/>
              </a:xfrm>
            </p:grpSpPr>
            <p:sp>
              <p:nvSpPr>
                <p:cNvPr id="8340" name="Google Shape;8340;p12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2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124"/>
              <p:cNvGrpSpPr/>
              <p:nvPr/>
            </p:nvGrpSpPr>
            <p:grpSpPr>
              <a:xfrm>
                <a:off x="5013768" y="3734312"/>
                <a:ext cx="31499" cy="26969"/>
                <a:chOff x="5013768" y="3734312"/>
                <a:chExt cx="31499" cy="26969"/>
              </a:xfrm>
            </p:grpSpPr>
            <p:sp>
              <p:nvSpPr>
                <p:cNvPr id="8343" name="Google Shape;8343;p12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2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24"/>
              <p:cNvGrpSpPr/>
              <p:nvPr/>
            </p:nvGrpSpPr>
            <p:grpSpPr>
              <a:xfrm>
                <a:off x="5036703" y="3764545"/>
                <a:ext cx="31499" cy="26898"/>
                <a:chOff x="5036703" y="3764545"/>
                <a:chExt cx="31499" cy="26898"/>
              </a:xfrm>
            </p:grpSpPr>
            <p:sp>
              <p:nvSpPr>
                <p:cNvPr id="8346" name="Google Shape;8346;p12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2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124"/>
              <p:cNvGrpSpPr/>
              <p:nvPr/>
            </p:nvGrpSpPr>
            <p:grpSpPr>
              <a:xfrm>
                <a:off x="4953546" y="3768352"/>
                <a:ext cx="31405" cy="26898"/>
                <a:chOff x="4953546" y="3768352"/>
                <a:chExt cx="31405" cy="26898"/>
              </a:xfrm>
            </p:grpSpPr>
            <p:sp>
              <p:nvSpPr>
                <p:cNvPr id="8349" name="Google Shape;8349;p12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2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124"/>
              <p:cNvGrpSpPr/>
              <p:nvPr/>
            </p:nvGrpSpPr>
            <p:grpSpPr>
              <a:xfrm>
                <a:off x="4964770" y="3814016"/>
                <a:ext cx="31499" cy="26993"/>
                <a:chOff x="4964770" y="3814016"/>
                <a:chExt cx="31499" cy="26993"/>
              </a:xfrm>
            </p:grpSpPr>
            <p:sp>
              <p:nvSpPr>
                <p:cNvPr id="8352" name="Google Shape;8352;p12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2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124"/>
              <p:cNvGrpSpPr/>
              <p:nvPr/>
            </p:nvGrpSpPr>
            <p:grpSpPr>
              <a:xfrm>
                <a:off x="4923290" y="3800504"/>
                <a:ext cx="31468" cy="26898"/>
                <a:chOff x="4923290" y="3800504"/>
                <a:chExt cx="31468" cy="26898"/>
              </a:xfrm>
            </p:grpSpPr>
            <p:sp>
              <p:nvSpPr>
                <p:cNvPr id="8355" name="Google Shape;8355;p12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2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124"/>
              <p:cNvGrpSpPr/>
              <p:nvPr/>
            </p:nvGrpSpPr>
            <p:grpSpPr>
              <a:xfrm>
                <a:off x="5108534" y="3650943"/>
                <a:ext cx="31405" cy="26993"/>
                <a:chOff x="5108534" y="3650943"/>
                <a:chExt cx="31405" cy="26993"/>
              </a:xfrm>
            </p:grpSpPr>
            <p:sp>
              <p:nvSpPr>
                <p:cNvPr id="8358" name="Google Shape;8358;p12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2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24"/>
              <p:cNvGrpSpPr/>
              <p:nvPr/>
            </p:nvGrpSpPr>
            <p:grpSpPr>
              <a:xfrm>
                <a:off x="5119380" y="3760739"/>
                <a:ext cx="31499" cy="26993"/>
                <a:chOff x="5119380" y="3760739"/>
                <a:chExt cx="31499" cy="26993"/>
              </a:xfrm>
            </p:grpSpPr>
            <p:sp>
              <p:nvSpPr>
                <p:cNvPr id="8361" name="Google Shape;8361;p12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2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124"/>
              <p:cNvGrpSpPr/>
              <p:nvPr/>
            </p:nvGrpSpPr>
            <p:grpSpPr>
              <a:xfrm>
                <a:off x="5119380" y="3788235"/>
                <a:ext cx="31499" cy="26993"/>
                <a:chOff x="5119380" y="3788235"/>
                <a:chExt cx="31499" cy="26993"/>
              </a:xfrm>
            </p:grpSpPr>
            <p:sp>
              <p:nvSpPr>
                <p:cNvPr id="8364" name="Google Shape;8364;p12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2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24"/>
              <p:cNvGrpSpPr/>
              <p:nvPr/>
            </p:nvGrpSpPr>
            <p:grpSpPr>
              <a:xfrm>
                <a:off x="5158005" y="3875284"/>
                <a:ext cx="31405" cy="27001"/>
                <a:chOff x="5158005" y="3875284"/>
                <a:chExt cx="31405" cy="27001"/>
              </a:xfrm>
            </p:grpSpPr>
            <p:sp>
              <p:nvSpPr>
                <p:cNvPr id="8367" name="Google Shape;8367;p12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2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124"/>
              <p:cNvGrpSpPr/>
              <p:nvPr/>
            </p:nvGrpSpPr>
            <p:grpSpPr>
              <a:xfrm>
                <a:off x="5233163" y="3764545"/>
                <a:ext cx="31499" cy="26898"/>
                <a:chOff x="5233163" y="3764545"/>
                <a:chExt cx="31499" cy="26898"/>
              </a:xfrm>
            </p:grpSpPr>
            <p:sp>
              <p:nvSpPr>
                <p:cNvPr id="8370" name="Google Shape;8370;p12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2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24"/>
              <p:cNvGrpSpPr/>
              <p:nvPr/>
            </p:nvGrpSpPr>
            <p:grpSpPr>
              <a:xfrm>
                <a:off x="5276168" y="3805545"/>
                <a:ext cx="31499" cy="26906"/>
                <a:chOff x="5276168" y="3805545"/>
                <a:chExt cx="31499" cy="26906"/>
              </a:xfrm>
            </p:grpSpPr>
            <p:sp>
              <p:nvSpPr>
                <p:cNvPr id="8373" name="Google Shape;8373;p12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2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24"/>
              <p:cNvGrpSpPr/>
              <p:nvPr/>
            </p:nvGrpSpPr>
            <p:grpSpPr>
              <a:xfrm>
                <a:off x="5294053" y="3851933"/>
                <a:ext cx="31405" cy="26945"/>
                <a:chOff x="5294053" y="3851933"/>
                <a:chExt cx="31405" cy="26945"/>
              </a:xfrm>
            </p:grpSpPr>
            <p:sp>
              <p:nvSpPr>
                <p:cNvPr id="8376" name="Google Shape;8376;p12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2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24"/>
              <p:cNvGrpSpPr/>
              <p:nvPr/>
            </p:nvGrpSpPr>
            <p:grpSpPr>
              <a:xfrm>
                <a:off x="5341723" y="3851902"/>
                <a:ext cx="31405" cy="26977"/>
                <a:chOff x="5341723" y="3851902"/>
                <a:chExt cx="31405" cy="26977"/>
              </a:xfrm>
            </p:grpSpPr>
            <p:sp>
              <p:nvSpPr>
                <p:cNvPr id="8379" name="Google Shape;8379;p12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2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24"/>
              <p:cNvGrpSpPr/>
              <p:nvPr/>
            </p:nvGrpSpPr>
            <p:grpSpPr>
              <a:xfrm>
                <a:off x="5054871" y="3507855"/>
                <a:ext cx="31405" cy="26993"/>
                <a:chOff x="5054871" y="3507855"/>
                <a:chExt cx="31405" cy="26993"/>
              </a:xfrm>
            </p:grpSpPr>
            <p:sp>
              <p:nvSpPr>
                <p:cNvPr id="8382" name="Google Shape;8382;p12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2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124"/>
              <p:cNvGrpSpPr/>
              <p:nvPr/>
            </p:nvGrpSpPr>
            <p:grpSpPr>
              <a:xfrm>
                <a:off x="4876579" y="3675325"/>
                <a:ext cx="31405" cy="26969"/>
                <a:chOff x="4876579" y="3675325"/>
                <a:chExt cx="31405" cy="26969"/>
              </a:xfrm>
            </p:grpSpPr>
            <p:sp>
              <p:nvSpPr>
                <p:cNvPr id="8385" name="Google Shape;8385;p12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2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124"/>
              <p:cNvGrpSpPr/>
              <p:nvPr/>
            </p:nvGrpSpPr>
            <p:grpSpPr>
              <a:xfrm>
                <a:off x="4842233" y="3688333"/>
                <a:ext cx="31405" cy="26993"/>
                <a:chOff x="4842233" y="3688333"/>
                <a:chExt cx="31405" cy="26993"/>
              </a:xfrm>
            </p:grpSpPr>
            <p:sp>
              <p:nvSpPr>
                <p:cNvPr id="8388" name="Google Shape;8388;p12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2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24"/>
              <p:cNvGrpSpPr/>
              <p:nvPr/>
            </p:nvGrpSpPr>
            <p:grpSpPr>
              <a:xfrm>
                <a:off x="5187876" y="3608032"/>
                <a:ext cx="31405" cy="27001"/>
                <a:chOff x="5187876" y="3608032"/>
                <a:chExt cx="31405" cy="27001"/>
              </a:xfrm>
            </p:grpSpPr>
            <p:sp>
              <p:nvSpPr>
                <p:cNvPr id="8391" name="Google Shape;8391;p12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2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12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2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5" name="Google Shape;8395;p124"/>
              <p:cNvGrpSpPr/>
              <p:nvPr/>
            </p:nvGrpSpPr>
            <p:grpSpPr>
              <a:xfrm>
                <a:off x="5269224" y="3304167"/>
                <a:ext cx="40253" cy="34402"/>
                <a:chOff x="5269224" y="3304167"/>
                <a:chExt cx="40253" cy="34402"/>
              </a:xfrm>
            </p:grpSpPr>
            <p:sp>
              <p:nvSpPr>
                <p:cNvPr id="8396" name="Google Shape;8396;p12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2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124"/>
              <p:cNvGrpSpPr/>
              <p:nvPr/>
            </p:nvGrpSpPr>
            <p:grpSpPr>
              <a:xfrm>
                <a:off x="5327354" y="3476615"/>
                <a:ext cx="49864" cy="42723"/>
                <a:chOff x="5327354" y="3476615"/>
                <a:chExt cx="49864" cy="42723"/>
              </a:xfrm>
            </p:grpSpPr>
            <p:sp>
              <p:nvSpPr>
                <p:cNvPr id="8399" name="Google Shape;8399;p12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2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1" name="Google Shape;8401;p12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2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124"/>
              <p:cNvGrpSpPr/>
              <p:nvPr/>
            </p:nvGrpSpPr>
            <p:grpSpPr>
              <a:xfrm>
                <a:off x="5341723" y="3775957"/>
                <a:ext cx="31405" cy="26898"/>
                <a:chOff x="5341723" y="3775957"/>
                <a:chExt cx="31405" cy="26898"/>
              </a:xfrm>
            </p:grpSpPr>
            <p:sp>
              <p:nvSpPr>
                <p:cNvPr id="8404" name="Google Shape;8404;p12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2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124"/>
              <p:cNvGrpSpPr/>
              <p:nvPr/>
            </p:nvGrpSpPr>
            <p:grpSpPr>
              <a:xfrm>
                <a:off x="5439053" y="3699274"/>
                <a:ext cx="31405" cy="26898"/>
                <a:chOff x="5439053" y="3699274"/>
                <a:chExt cx="31405" cy="26898"/>
              </a:xfrm>
            </p:grpSpPr>
            <p:sp>
              <p:nvSpPr>
                <p:cNvPr id="8407" name="Google Shape;8407;p12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2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124"/>
              <p:cNvGrpSpPr/>
              <p:nvPr/>
            </p:nvGrpSpPr>
            <p:grpSpPr>
              <a:xfrm>
                <a:off x="5412414" y="3622307"/>
                <a:ext cx="31499" cy="26993"/>
                <a:chOff x="5412414" y="3622307"/>
                <a:chExt cx="31499" cy="26993"/>
              </a:xfrm>
            </p:grpSpPr>
            <p:sp>
              <p:nvSpPr>
                <p:cNvPr id="8410" name="Google Shape;8410;p12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2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24"/>
              <p:cNvGrpSpPr/>
              <p:nvPr/>
            </p:nvGrpSpPr>
            <p:grpSpPr>
              <a:xfrm>
                <a:off x="5476254" y="3473949"/>
                <a:ext cx="26835" cy="26930"/>
                <a:chOff x="5476254" y="3473949"/>
                <a:chExt cx="26835" cy="26930"/>
              </a:xfrm>
            </p:grpSpPr>
            <p:sp>
              <p:nvSpPr>
                <p:cNvPr id="8413" name="Google Shape;8413;p12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2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24"/>
              <p:cNvGrpSpPr/>
              <p:nvPr/>
            </p:nvGrpSpPr>
            <p:grpSpPr>
              <a:xfrm>
                <a:off x="5564547" y="3481594"/>
                <a:ext cx="31397" cy="26898"/>
                <a:chOff x="5564547" y="3481594"/>
                <a:chExt cx="31397" cy="26898"/>
              </a:xfrm>
            </p:grpSpPr>
            <p:sp>
              <p:nvSpPr>
                <p:cNvPr id="8416" name="Google Shape;8416;p12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2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124"/>
              <p:cNvGrpSpPr/>
              <p:nvPr/>
            </p:nvGrpSpPr>
            <p:grpSpPr>
              <a:xfrm>
                <a:off x="5534101" y="3470174"/>
                <a:ext cx="31397" cy="26906"/>
                <a:chOff x="5534101" y="3470174"/>
                <a:chExt cx="31397" cy="26906"/>
              </a:xfrm>
            </p:grpSpPr>
            <p:sp>
              <p:nvSpPr>
                <p:cNvPr id="8419" name="Google Shape;8419;p12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2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124"/>
              <p:cNvGrpSpPr/>
              <p:nvPr/>
            </p:nvGrpSpPr>
            <p:grpSpPr>
              <a:xfrm>
                <a:off x="5610879" y="3314486"/>
                <a:ext cx="31499" cy="26938"/>
                <a:chOff x="5610879" y="3314486"/>
                <a:chExt cx="31499" cy="26938"/>
              </a:xfrm>
            </p:grpSpPr>
            <p:sp>
              <p:nvSpPr>
                <p:cNvPr id="8422" name="Google Shape;8422;p12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2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124"/>
              <p:cNvGrpSpPr/>
              <p:nvPr/>
            </p:nvGrpSpPr>
            <p:grpSpPr>
              <a:xfrm>
                <a:off x="4834525" y="3501382"/>
                <a:ext cx="31499" cy="26898"/>
                <a:chOff x="4834525" y="3501382"/>
                <a:chExt cx="31499" cy="26898"/>
              </a:xfrm>
            </p:grpSpPr>
            <p:sp>
              <p:nvSpPr>
                <p:cNvPr id="8425" name="Google Shape;8425;p12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2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124"/>
              <p:cNvGrpSpPr/>
              <p:nvPr/>
            </p:nvGrpSpPr>
            <p:grpSpPr>
              <a:xfrm>
                <a:off x="4898460" y="3580158"/>
                <a:ext cx="31405" cy="26898"/>
                <a:chOff x="4898460" y="3580158"/>
                <a:chExt cx="31405" cy="26898"/>
              </a:xfrm>
            </p:grpSpPr>
            <p:sp>
              <p:nvSpPr>
                <p:cNvPr id="8428" name="Google Shape;8428;p12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2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124"/>
              <p:cNvGrpSpPr/>
              <p:nvPr/>
            </p:nvGrpSpPr>
            <p:grpSpPr>
              <a:xfrm>
                <a:off x="4882667" y="3608032"/>
                <a:ext cx="31499" cy="27001"/>
                <a:chOff x="4882667" y="3608032"/>
                <a:chExt cx="31499" cy="27001"/>
              </a:xfrm>
            </p:grpSpPr>
            <p:sp>
              <p:nvSpPr>
                <p:cNvPr id="8431" name="Google Shape;8431;p12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2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24"/>
              <p:cNvGrpSpPr/>
              <p:nvPr/>
            </p:nvGrpSpPr>
            <p:grpSpPr>
              <a:xfrm>
                <a:off x="4843373" y="3631407"/>
                <a:ext cx="16273" cy="16186"/>
                <a:chOff x="4843373" y="3631407"/>
                <a:chExt cx="16273" cy="16186"/>
              </a:xfrm>
            </p:grpSpPr>
            <p:sp>
              <p:nvSpPr>
                <p:cNvPr id="8434" name="Google Shape;8434;p12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2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124"/>
              <p:cNvGrpSpPr/>
              <p:nvPr/>
            </p:nvGrpSpPr>
            <p:grpSpPr>
              <a:xfrm>
                <a:off x="4727773" y="3591578"/>
                <a:ext cx="31499" cy="26898"/>
                <a:chOff x="4727773" y="3591578"/>
                <a:chExt cx="31499" cy="26898"/>
              </a:xfrm>
            </p:grpSpPr>
            <p:sp>
              <p:nvSpPr>
                <p:cNvPr id="8437" name="Google Shape;8437;p12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2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12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2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124"/>
              <p:cNvGrpSpPr/>
              <p:nvPr/>
            </p:nvGrpSpPr>
            <p:grpSpPr>
              <a:xfrm>
                <a:off x="4609421" y="3577398"/>
                <a:ext cx="31499" cy="27001"/>
                <a:chOff x="4609421" y="3577398"/>
                <a:chExt cx="31499" cy="27001"/>
              </a:xfrm>
            </p:grpSpPr>
            <p:sp>
              <p:nvSpPr>
                <p:cNvPr id="8442" name="Google Shape;8442;p12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2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124"/>
              <p:cNvGrpSpPr/>
              <p:nvPr/>
            </p:nvGrpSpPr>
            <p:grpSpPr>
              <a:xfrm>
                <a:off x="4649289" y="3577398"/>
                <a:ext cx="31499" cy="27001"/>
                <a:chOff x="4649289" y="3577398"/>
                <a:chExt cx="31499" cy="27001"/>
              </a:xfrm>
            </p:grpSpPr>
            <p:sp>
              <p:nvSpPr>
                <p:cNvPr id="8445" name="Google Shape;8445;p12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2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24"/>
              <p:cNvGrpSpPr/>
              <p:nvPr/>
            </p:nvGrpSpPr>
            <p:grpSpPr>
              <a:xfrm>
                <a:off x="4605614" y="3639523"/>
                <a:ext cx="31499" cy="26906"/>
                <a:chOff x="4605614" y="3639523"/>
                <a:chExt cx="31499" cy="26906"/>
              </a:xfrm>
            </p:grpSpPr>
            <p:sp>
              <p:nvSpPr>
                <p:cNvPr id="8448" name="Google Shape;8448;p12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2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124"/>
              <p:cNvGrpSpPr/>
              <p:nvPr/>
            </p:nvGrpSpPr>
            <p:grpSpPr>
              <a:xfrm>
                <a:off x="4785149" y="3618846"/>
                <a:ext cx="26930" cy="26843"/>
                <a:chOff x="4785149" y="3618846"/>
                <a:chExt cx="26930" cy="26843"/>
              </a:xfrm>
            </p:grpSpPr>
            <p:sp>
              <p:nvSpPr>
                <p:cNvPr id="8451" name="Google Shape;8451;p12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2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24"/>
              <p:cNvGrpSpPr/>
              <p:nvPr/>
            </p:nvGrpSpPr>
            <p:grpSpPr>
              <a:xfrm>
                <a:off x="4810167" y="3601567"/>
                <a:ext cx="31405" cy="26898"/>
                <a:chOff x="4810167" y="3601567"/>
                <a:chExt cx="31405" cy="26898"/>
              </a:xfrm>
            </p:grpSpPr>
            <p:sp>
              <p:nvSpPr>
                <p:cNvPr id="8454" name="Google Shape;8454;p12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2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24"/>
              <p:cNvGrpSpPr/>
              <p:nvPr/>
            </p:nvGrpSpPr>
            <p:grpSpPr>
              <a:xfrm>
                <a:off x="4831002" y="3373230"/>
                <a:ext cx="31405" cy="26898"/>
                <a:chOff x="4831002" y="3373230"/>
                <a:chExt cx="31405" cy="26898"/>
              </a:xfrm>
            </p:grpSpPr>
            <p:sp>
              <p:nvSpPr>
                <p:cNvPr id="8457" name="Google Shape;8457;p12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2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124"/>
              <p:cNvGrpSpPr/>
              <p:nvPr/>
            </p:nvGrpSpPr>
            <p:grpSpPr>
              <a:xfrm>
                <a:off x="4719311" y="3355054"/>
                <a:ext cx="31499" cy="27001"/>
                <a:chOff x="4719311" y="3355054"/>
                <a:chExt cx="31499" cy="27001"/>
              </a:xfrm>
            </p:grpSpPr>
            <p:sp>
              <p:nvSpPr>
                <p:cNvPr id="8460" name="Google Shape;8460;p12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2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124"/>
              <p:cNvGrpSpPr/>
              <p:nvPr/>
            </p:nvGrpSpPr>
            <p:grpSpPr>
              <a:xfrm>
                <a:off x="4798755" y="3450260"/>
                <a:ext cx="26930" cy="26930"/>
                <a:chOff x="4798755" y="3450260"/>
                <a:chExt cx="26930" cy="26930"/>
              </a:xfrm>
            </p:grpSpPr>
            <p:sp>
              <p:nvSpPr>
                <p:cNvPr id="8463" name="Google Shape;8463;p12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2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124"/>
              <p:cNvGrpSpPr/>
              <p:nvPr/>
            </p:nvGrpSpPr>
            <p:grpSpPr>
              <a:xfrm>
                <a:off x="4645576" y="3467555"/>
                <a:ext cx="31405" cy="26953"/>
                <a:chOff x="4645576" y="3467555"/>
                <a:chExt cx="31405" cy="26953"/>
              </a:xfrm>
            </p:grpSpPr>
            <p:sp>
              <p:nvSpPr>
                <p:cNvPr id="8466" name="Google Shape;8466;p12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2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124"/>
              <p:cNvGrpSpPr/>
              <p:nvPr/>
            </p:nvGrpSpPr>
            <p:grpSpPr>
              <a:xfrm>
                <a:off x="4687631" y="3583965"/>
                <a:ext cx="31499" cy="26898"/>
                <a:chOff x="4687631" y="3583965"/>
                <a:chExt cx="31499" cy="26898"/>
              </a:xfrm>
            </p:grpSpPr>
            <p:sp>
              <p:nvSpPr>
                <p:cNvPr id="8469" name="Google Shape;8469;p12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2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124"/>
              <p:cNvGrpSpPr/>
              <p:nvPr/>
            </p:nvGrpSpPr>
            <p:grpSpPr>
              <a:xfrm>
                <a:off x="4719311" y="3471314"/>
                <a:ext cx="31499" cy="27001"/>
                <a:chOff x="4719311" y="3471314"/>
                <a:chExt cx="31499" cy="27001"/>
              </a:xfrm>
            </p:grpSpPr>
            <p:sp>
              <p:nvSpPr>
                <p:cNvPr id="8472" name="Google Shape;8472;p12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2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124"/>
              <p:cNvGrpSpPr/>
              <p:nvPr/>
            </p:nvGrpSpPr>
            <p:grpSpPr>
              <a:xfrm>
                <a:off x="4719311" y="3434404"/>
                <a:ext cx="31499" cy="26898"/>
                <a:chOff x="4719311" y="3434404"/>
                <a:chExt cx="31499" cy="26898"/>
              </a:xfrm>
            </p:grpSpPr>
            <p:sp>
              <p:nvSpPr>
                <p:cNvPr id="8475" name="Google Shape;8475;p12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2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124"/>
              <p:cNvGrpSpPr/>
              <p:nvPr/>
            </p:nvGrpSpPr>
            <p:grpSpPr>
              <a:xfrm>
                <a:off x="4768876" y="3401772"/>
                <a:ext cx="31499" cy="26898"/>
                <a:chOff x="4768876" y="3401772"/>
                <a:chExt cx="31499" cy="26898"/>
              </a:xfrm>
            </p:grpSpPr>
            <p:sp>
              <p:nvSpPr>
                <p:cNvPr id="8478" name="Google Shape;8478;p12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2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24"/>
              <p:cNvGrpSpPr/>
              <p:nvPr/>
            </p:nvGrpSpPr>
            <p:grpSpPr>
              <a:xfrm>
                <a:off x="4762214" y="3471377"/>
                <a:ext cx="26938" cy="26938"/>
                <a:chOff x="4762214" y="3471377"/>
                <a:chExt cx="26938" cy="26938"/>
              </a:xfrm>
            </p:grpSpPr>
            <p:sp>
              <p:nvSpPr>
                <p:cNvPr id="8481" name="Google Shape;8481;p12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2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124"/>
              <p:cNvGrpSpPr/>
              <p:nvPr/>
            </p:nvGrpSpPr>
            <p:grpSpPr>
              <a:xfrm>
                <a:off x="4790473" y="3344782"/>
                <a:ext cx="31405" cy="26898"/>
                <a:chOff x="4790473" y="3344782"/>
                <a:chExt cx="31405" cy="26898"/>
              </a:xfrm>
            </p:grpSpPr>
            <p:sp>
              <p:nvSpPr>
                <p:cNvPr id="8484" name="Google Shape;8484;p12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2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24"/>
              <p:cNvGrpSpPr/>
              <p:nvPr/>
            </p:nvGrpSpPr>
            <p:grpSpPr>
              <a:xfrm>
                <a:off x="4823774" y="3950733"/>
                <a:ext cx="37398" cy="32034"/>
                <a:chOff x="4823774" y="3950733"/>
                <a:chExt cx="37398" cy="32034"/>
              </a:xfrm>
            </p:grpSpPr>
            <p:sp>
              <p:nvSpPr>
                <p:cNvPr id="8487" name="Google Shape;8487;p12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2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124"/>
              <p:cNvGrpSpPr/>
              <p:nvPr/>
            </p:nvGrpSpPr>
            <p:grpSpPr>
              <a:xfrm>
                <a:off x="4823396" y="4110566"/>
                <a:ext cx="31405" cy="26906"/>
                <a:chOff x="4823396" y="4110566"/>
                <a:chExt cx="31405" cy="26906"/>
              </a:xfrm>
            </p:grpSpPr>
            <p:sp>
              <p:nvSpPr>
                <p:cNvPr id="8490" name="Google Shape;8490;p12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2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24"/>
              <p:cNvGrpSpPr/>
              <p:nvPr/>
            </p:nvGrpSpPr>
            <p:grpSpPr>
              <a:xfrm>
                <a:off x="4838332" y="3821150"/>
                <a:ext cx="31499" cy="26898"/>
                <a:chOff x="4838332" y="3821150"/>
                <a:chExt cx="31499" cy="26898"/>
              </a:xfrm>
            </p:grpSpPr>
            <p:sp>
              <p:nvSpPr>
                <p:cNvPr id="8493" name="Google Shape;8493;p12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2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24"/>
              <p:cNvGrpSpPr/>
              <p:nvPr/>
            </p:nvGrpSpPr>
            <p:grpSpPr>
              <a:xfrm>
                <a:off x="4661275" y="3815007"/>
                <a:ext cx="36824" cy="31523"/>
                <a:chOff x="4661275" y="3815007"/>
                <a:chExt cx="36824" cy="31523"/>
              </a:xfrm>
            </p:grpSpPr>
            <p:sp>
              <p:nvSpPr>
                <p:cNvPr id="8496" name="Google Shape;8496;p12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2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124"/>
              <p:cNvGrpSpPr/>
              <p:nvPr/>
            </p:nvGrpSpPr>
            <p:grpSpPr>
              <a:xfrm>
                <a:off x="4558998" y="3851037"/>
                <a:ext cx="33591" cy="28699"/>
                <a:chOff x="4558998" y="3851037"/>
                <a:chExt cx="33591" cy="28699"/>
              </a:xfrm>
            </p:grpSpPr>
            <p:sp>
              <p:nvSpPr>
                <p:cNvPr id="8499" name="Google Shape;8499;p12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2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124"/>
              <p:cNvGrpSpPr/>
              <p:nvPr/>
            </p:nvGrpSpPr>
            <p:grpSpPr>
              <a:xfrm>
                <a:off x="4696762" y="3638587"/>
                <a:ext cx="33591" cy="28794"/>
                <a:chOff x="4696762" y="3638587"/>
                <a:chExt cx="33591" cy="28794"/>
              </a:xfrm>
            </p:grpSpPr>
            <p:sp>
              <p:nvSpPr>
                <p:cNvPr id="8502" name="Google Shape;8502;p12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2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124"/>
              <p:cNvGrpSpPr/>
              <p:nvPr/>
            </p:nvGrpSpPr>
            <p:grpSpPr>
              <a:xfrm>
                <a:off x="4929479" y="3939140"/>
                <a:ext cx="33497" cy="28692"/>
                <a:chOff x="4929479" y="3939140"/>
                <a:chExt cx="33497" cy="28692"/>
              </a:xfrm>
            </p:grpSpPr>
            <p:sp>
              <p:nvSpPr>
                <p:cNvPr id="8505" name="Google Shape;8505;p12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2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124"/>
              <p:cNvGrpSpPr/>
              <p:nvPr/>
            </p:nvGrpSpPr>
            <p:grpSpPr>
              <a:xfrm>
                <a:off x="4907119" y="3986039"/>
                <a:ext cx="33497" cy="28699"/>
                <a:chOff x="4907119" y="3986039"/>
                <a:chExt cx="33497" cy="28699"/>
              </a:xfrm>
            </p:grpSpPr>
            <p:sp>
              <p:nvSpPr>
                <p:cNvPr id="8508" name="Google Shape;8508;p12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2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24"/>
              <p:cNvGrpSpPr/>
              <p:nvPr/>
            </p:nvGrpSpPr>
            <p:grpSpPr>
              <a:xfrm>
                <a:off x="4911783" y="4048102"/>
                <a:ext cx="33591" cy="28762"/>
                <a:chOff x="4911783" y="4048102"/>
                <a:chExt cx="33591" cy="28762"/>
              </a:xfrm>
            </p:grpSpPr>
            <p:sp>
              <p:nvSpPr>
                <p:cNvPr id="8511" name="Google Shape;8511;p12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2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3" name="Google Shape;8513;p12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2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124"/>
              <p:cNvGrpSpPr/>
              <p:nvPr/>
            </p:nvGrpSpPr>
            <p:grpSpPr>
              <a:xfrm>
                <a:off x="4762623" y="3837847"/>
                <a:ext cx="42416" cy="36273"/>
                <a:chOff x="4762623" y="3837847"/>
                <a:chExt cx="42416" cy="36273"/>
              </a:xfrm>
            </p:grpSpPr>
            <p:sp>
              <p:nvSpPr>
                <p:cNvPr id="8516" name="Google Shape;8516;p12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2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24"/>
              <p:cNvGrpSpPr/>
              <p:nvPr/>
            </p:nvGrpSpPr>
            <p:grpSpPr>
              <a:xfrm>
                <a:off x="4746044" y="4104966"/>
                <a:ext cx="33497" cy="28699"/>
                <a:chOff x="4746044" y="4104966"/>
                <a:chExt cx="33497" cy="28699"/>
              </a:xfrm>
            </p:grpSpPr>
            <p:sp>
              <p:nvSpPr>
                <p:cNvPr id="8519" name="Google Shape;8519;p12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2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124"/>
              <p:cNvGrpSpPr/>
              <p:nvPr/>
            </p:nvGrpSpPr>
            <p:grpSpPr>
              <a:xfrm>
                <a:off x="4859646" y="4162554"/>
                <a:ext cx="33591" cy="28762"/>
                <a:chOff x="4859646" y="4162554"/>
                <a:chExt cx="33591" cy="28762"/>
              </a:xfrm>
            </p:grpSpPr>
            <p:sp>
              <p:nvSpPr>
                <p:cNvPr id="8522" name="Google Shape;8522;p12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2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4" name="Google Shape;8524;p124"/>
            <p:cNvGrpSpPr/>
            <p:nvPr/>
          </p:nvGrpSpPr>
          <p:grpSpPr>
            <a:xfrm>
              <a:off x="3597785" y="3274438"/>
              <a:ext cx="855610" cy="1122100"/>
              <a:chOff x="3597785" y="3274438"/>
              <a:chExt cx="855610" cy="1122100"/>
            </a:xfrm>
          </p:grpSpPr>
          <p:grpSp>
            <p:nvGrpSpPr>
              <p:cNvPr id="8525" name="Google Shape;8525;p124"/>
              <p:cNvGrpSpPr/>
              <p:nvPr/>
            </p:nvGrpSpPr>
            <p:grpSpPr>
              <a:xfrm>
                <a:off x="3617857" y="3284717"/>
                <a:ext cx="826785" cy="1099165"/>
                <a:chOff x="3617857" y="3284717"/>
                <a:chExt cx="826785" cy="1099165"/>
              </a:xfrm>
            </p:grpSpPr>
            <p:sp>
              <p:nvSpPr>
                <p:cNvPr id="8526" name="Google Shape;8526;p12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2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2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2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2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2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2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2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2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2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2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2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2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2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2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2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2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2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2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2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2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2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2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2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2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2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2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2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2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2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2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2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2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2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2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2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2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2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2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2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2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2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2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2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2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2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2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2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2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2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2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2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2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2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2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2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24"/>
              <p:cNvGrpSpPr/>
              <p:nvPr/>
            </p:nvGrpSpPr>
            <p:grpSpPr>
              <a:xfrm>
                <a:off x="4180904" y="4251758"/>
                <a:ext cx="37783" cy="32420"/>
                <a:chOff x="4180904" y="4251758"/>
                <a:chExt cx="37783" cy="32420"/>
              </a:xfrm>
            </p:grpSpPr>
            <p:sp>
              <p:nvSpPr>
                <p:cNvPr id="8583" name="Google Shape;8583;p12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2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124"/>
              <p:cNvGrpSpPr/>
              <p:nvPr/>
            </p:nvGrpSpPr>
            <p:grpSpPr>
              <a:xfrm>
                <a:off x="4201644" y="4081324"/>
                <a:ext cx="37783" cy="32364"/>
                <a:chOff x="4201644" y="4081324"/>
                <a:chExt cx="37783" cy="32364"/>
              </a:xfrm>
            </p:grpSpPr>
            <p:sp>
              <p:nvSpPr>
                <p:cNvPr id="8586" name="Google Shape;8586;p12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2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24"/>
              <p:cNvGrpSpPr/>
              <p:nvPr/>
            </p:nvGrpSpPr>
            <p:grpSpPr>
              <a:xfrm>
                <a:off x="4284416" y="3887428"/>
                <a:ext cx="37783" cy="32451"/>
                <a:chOff x="4284416" y="3887428"/>
                <a:chExt cx="37783" cy="32451"/>
              </a:xfrm>
            </p:grpSpPr>
            <p:sp>
              <p:nvSpPr>
                <p:cNvPr id="8589" name="Google Shape;8589;p12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2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24"/>
              <p:cNvGrpSpPr/>
              <p:nvPr/>
            </p:nvGrpSpPr>
            <p:grpSpPr>
              <a:xfrm>
                <a:off x="4223721" y="3860404"/>
                <a:ext cx="37870" cy="32364"/>
                <a:chOff x="4223721" y="3860404"/>
                <a:chExt cx="37870" cy="32364"/>
              </a:xfrm>
            </p:grpSpPr>
            <p:sp>
              <p:nvSpPr>
                <p:cNvPr id="8592" name="Google Shape;8592;p12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2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24"/>
              <p:cNvGrpSpPr/>
              <p:nvPr/>
            </p:nvGrpSpPr>
            <p:grpSpPr>
              <a:xfrm>
                <a:off x="4104889" y="3699242"/>
                <a:ext cx="37776" cy="32357"/>
                <a:chOff x="4104889" y="3699242"/>
                <a:chExt cx="37776" cy="32357"/>
              </a:xfrm>
            </p:grpSpPr>
            <p:sp>
              <p:nvSpPr>
                <p:cNvPr id="8595" name="Google Shape;8595;p12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2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24"/>
              <p:cNvGrpSpPr/>
              <p:nvPr/>
            </p:nvGrpSpPr>
            <p:grpSpPr>
              <a:xfrm>
                <a:off x="4143608" y="3475121"/>
                <a:ext cx="37878" cy="32420"/>
                <a:chOff x="4143608" y="3475121"/>
                <a:chExt cx="37878" cy="32420"/>
              </a:xfrm>
            </p:grpSpPr>
            <p:sp>
              <p:nvSpPr>
                <p:cNvPr id="8598" name="Google Shape;8598;p12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2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24"/>
              <p:cNvGrpSpPr/>
              <p:nvPr/>
            </p:nvGrpSpPr>
            <p:grpSpPr>
              <a:xfrm>
                <a:off x="4217248" y="3570893"/>
                <a:ext cx="37776" cy="32364"/>
                <a:chOff x="4217248" y="3570893"/>
                <a:chExt cx="37776" cy="32364"/>
              </a:xfrm>
            </p:grpSpPr>
            <p:sp>
              <p:nvSpPr>
                <p:cNvPr id="8601" name="Google Shape;8601;p12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2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24"/>
              <p:cNvGrpSpPr/>
              <p:nvPr/>
            </p:nvGrpSpPr>
            <p:grpSpPr>
              <a:xfrm>
                <a:off x="4255307" y="3431612"/>
                <a:ext cx="37776" cy="32451"/>
                <a:chOff x="4255307" y="3431612"/>
                <a:chExt cx="37776" cy="32451"/>
              </a:xfrm>
            </p:grpSpPr>
            <p:sp>
              <p:nvSpPr>
                <p:cNvPr id="8604" name="Google Shape;8604;p12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2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124"/>
              <p:cNvGrpSpPr/>
              <p:nvPr/>
            </p:nvGrpSpPr>
            <p:grpSpPr>
              <a:xfrm>
                <a:off x="3853052" y="3577398"/>
                <a:ext cx="37776" cy="32420"/>
                <a:chOff x="3853052" y="3577398"/>
                <a:chExt cx="37776" cy="32420"/>
              </a:xfrm>
            </p:grpSpPr>
            <p:sp>
              <p:nvSpPr>
                <p:cNvPr id="8607" name="Google Shape;8607;p12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2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24"/>
              <p:cNvGrpSpPr/>
              <p:nvPr/>
            </p:nvGrpSpPr>
            <p:grpSpPr>
              <a:xfrm>
                <a:off x="4039908" y="3412107"/>
                <a:ext cx="37776" cy="32357"/>
                <a:chOff x="4039908" y="3412107"/>
                <a:chExt cx="37776" cy="32357"/>
              </a:xfrm>
            </p:grpSpPr>
            <p:sp>
              <p:nvSpPr>
                <p:cNvPr id="8610" name="Google Shape;8610;p12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2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124"/>
              <p:cNvGrpSpPr/>
              <p:nvPr/>
            </p:nvGrpSpPr>
            <p:grpSpPr>
              <a:xfrm>
                <a:off x="4017360" y="3342061"/>
                <a:ext cx="37870" cy="32380"/>
                <a:chOff x="4017360" y="3342061"/>
                <a:chExt cx="37870" cy="32380"/>
              </a:xfrm>
            </p:grpSpPr>
            <p:sp>
              <p:nvSpPr>
                <p:cNvPr id="8613" name="Google Shape;8613;p12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2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12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2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7" name="Google Shape;8617;p124"/>
              <p:cNvGrpSpPr/>
              <p:nvPr/>
            </p:nvGrpSpPr>
            <p:grpSpPr>
              <a:xfrm>
                <a:off x="3750870" y="3418650"/>
                <a:ext cx="37776" cy="32380"/>
                <a:chOff x="3750870" y="3418650"/>
                <a:chExt cx="37776" cy="32380"/>
              </a:xfrm>
            </p:grpSpPr>
            <p:sp>
              <p:nvSpPr>
                <p:cNvPr id="8618" name="Google Shape;8618;p12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2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124"/>
              <p:cNvGrpSpPr/>
              <p:nvPr/>
            </p:nvGrpSpPr>
            <p:grpSpPr>
              <a:xfrm>
                <a:off x="3632509" y="3274438"/>
                <a:ext cx="37783" cy="32357"/>
                <a:chOff x="3632509" y="3274438"/>
                <a:chExt cx="37783" cy="32357"/>
              </a:xfrm>
            </p:grpSpPr>
            <p:sp>
              <p:nvSpPr>
                <p:cNvPr id="8621" name="Google Shape;8621;p12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2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124"/>
              <p:cNvGrpSpPr/>
              <p:nvPr/>
            </p:nvGrpSpPr>
            <p:grpSpPr>
              <a:xfrm>
                <a:off x="3906424" y="3297561"/>
                <a:ext cx="37776" cy="32451"/>
                <a:chOff x="3906424" y="3297561"/>
                <a:chExt cx="37776" cy="32451"/>
              </a:xfrm>
            </p:grpSpPr>
            <p:sp>
              <p:nvSpPr>
                <p:cNvPr id="8624" name="Google Shape;8624;p12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2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24"/>
              <p:cNvGrpSpPr/>
              <p:nvPr/>
            </p:nvGrpSpPr>
            <p:grpSpPr>
              <a:xfrm>
                <a:off x="3866084" y="3412107"/>
                <a:ext cx="37776" cy="32357"/>
                <a:chOff x="3866084" y="3412107"/>
                <a:chExt cx="37776" cy="32357"/>
              </a:xfrm>
            </p:grpSpPr>
            <p:sp>
              <p:nvSpPr>
                <p:cNvPr id="8627" name="Google Shape;8627;p12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2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124"/>
              <p:cNvGrpSpPr/>
              <p:nvPr/>
            </p:nvGrpSpPr>
            <p:grpSpPr>
              <a:xfrm>
                <a:off x="4023919" y="3766409"/>
                <a:ext cx="37783" cy="32357"/>
                <a:chOff x="4023919" y="3766409"/>
                <a:chExt cx="37783" cy="32357"/>
              </a:xfrm>
            </p:grpSpPr>
            <p:sp>
              <p:nvSpPr>
                <p:cNvPr id="8630" name="Google Shape;8630;p12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2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24"/>
              <p:cNvGrpSpPr/>
              <p:nvPr/>
            </p:nvGrpSpPr>
            <p:grpSpPr>
              <a:xfrm>
                <a:off x="3973882" y="3779449"/>
                <a:ext cx="37776" cy="32357"/>
                <a:chOff x="3973882" y="3779449"/>
                <a:chExt cx="37776" cy="32357"/>
              </a:xfrm>
            </p:grpSpPr>
            <p:sp>
              <p:nvSpPr>
                <p:cNvPr id="8633" name="Google Shape;8633;p12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2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124"/>
              <p:cNvGrpSpPr/>
              <p:nvPr/>
            </p:nvGrpSpPr>
            <p:grpSpPr>
              <a:xfrm>
                <a:off x="4073398" y="3838028"/>
                <a:ext cx="37776" cy="32380"/>
                <a:chOff x="4073398" y="3838028"/>
                <a:chExt cx="37776" cy="32380"/>
              </a:xfrm>
            </p:grpSpPr>
            <p:sp>
              <p:nvSpPr>
                <p:cNvPr id="8636" name="Google Shape;8636;p12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2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124"/>
              <p:cNvGrpSpPr/>
              <p:nvPr/>
            </p:nvGrpSpPr>
            <p:grpSpPr>
              <a:xfrm>
                <a:off x="4342672" y="4144496"/>
                <a:ext cx="37752" cy="32364"/>
                <a:chOff x="4342672" y="4144496"/>
                <a:chExt cx="37752" cy="32364"/>
              </a:xfrm>
            </p:grpSpPr>
            <p:sp>
              <p:nvSpPr>
                <p:cNvPr id="8639" name="Google Shape;8639;p12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2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124"/>
              <p:cNvGrpSpPr/>
              <p:nvPr/>
            </p:nvGrpSpPr>
            <p:grpSpPr>
              <a:xfrm>
                <a:off x="4406386" y="4056872"/>
                <a:ext cx="37783" cy="32364"/>
                <a:chOff x="4406386" y="4056872"/>
                <a:chExt cx="37783" cy="32364"/>
              </a:xfrm>
            </p:grpSpPr>
            <p:sp>
              <p:nvSpPr>
                <p:cNvPr id="8642" name="Google Shape;8642;p12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2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24"/>
              <p:cNvGrpSpPr/>
              <p:nvPr/>
            </p:nvGrpSpPr>
            <p:grpSpPr>
              <a:xfrm>
                <a:off x="4284416" y="4245254"/>
                <a:ext cx="37783" cy="32357"/>
                <a:chOff x="4284416" y="4245254"/>
                <a:chExt cx="37783" cy="32357"/>
              </a:xfrm>
            </p:grpSpPr>
            <p:sp>
              <p:nvSpPr>
                <p:cNvPr id="8645" name="Google Shape;8645;p12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2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124"/>
              <p:cNvGrpSpPr/>
              <p:nvPr/>
            </p:nvGrpSpPr>
            <p:grpSpPr>
              <a:xfrm>
                <a:off x="4219057" y="4331258"/>
                <a:ext cx="37776" cy="32364"/>
                <a:chOff x="4219057" y="4331258"/>
                <a:chExt cx="37776" cy="32364"/>
              </a:xfrm>
            </p:grpSpPr>
            <p:sp>
              <p:nvSpPr>
                <p:cNvPr id="8648" name="Google Shape;8648;p12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2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24"/>
              <p:cNvGrpSpPr/>
              <p:nvPr/>
            </p:nvGrpSpPr>
            <p:grpSpPr>
              <a:xfrm>
                <a:off x="4204122" y="4141688"/>
                <a:ext cx="33497" cy="28699"/>
                <a:chOff x="4204122" y="4141688"/>
                <a:chExt cx="33497" cy="28699"/>
              </a:xfrm>
            </p:grpSpPr>
            <p:sp>
              <p:nvSpPr>
                <p:cNvPr id="8651" name="Google Shape;8651;p12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2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124"/>
              <p:cNvGrpSpPr/>
              <p:nvPr/>
            </p:nvGrpSpPr>
            <p:grpSpPr>
              <a:xfrm>
                <a:off x="4301546" y="4003869"/>
                <a:ext cx="38916" cy="33324"/>
                <a:chOff x="4301546" y="4003869"/>
                <a:chExt cx="38916" cy="33324"/>
              </a:xfrm>
            </p:grpSpPr>
            <p:sp>
              <p:nvSpPr>
                <p:cNvPr id="8654" name="Google Shape;8654;p12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2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124"/>
              <p:cNvGrpSpPr/>
              <p:nvPr/>
            </p:nvGrpSpPr>
            <p:grpSpPr>
              <a:xfrm>
                <a:off x="4210681" y="3924669"/>
                <a:ext cx="36549" cy="31366"/>
                <a:chOff x="4210681" y="3924669"/>
                <a:chExt cx="36549" cy="31366"/>
              </a:xfrm>
            </p:grpSpPr>
            <p:sp>
              <p:nvSpPr>
                <p:cNvPr id="8657" name="Google Shape;8657;p12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2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124"/>
              <p:cNvGrpSpPr/>
              <p:nvPr/>
            </p:nvGrpSpPr>
            <p:grpSpPr>
              <a:xfrm>
                <a:off x="3987771" y="3628874"/>
                <a:ext cx="31499" cy="26993"/>
                <a:chOff x="3987771" y="3628874"/>
                <a:chExt cx="31499" cy="26993"/>
              </a:xfrm>
            </p:grpSpPr>
            <p:sp>
              <p:nvSpPr>
                <p:cNvPr id="8660" name="Google Shape;8660;p12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2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124"/>
              <p:cNvGrpSpPr/>
              <p:nvPr/>
            </p:nvGrpSpPr>
            <p:grpSpPr>
              <a:xfrm>
                <a:off x="4087382" y="3775674"/>
                <a:ext cx="31405" cy="26898"/>
                <a:chOff x="4087382" y="3775674"/>
                <a:chExt cx="31405" cy="26898"/>
              </a:xfrm>
            </p:grpSpPr>
            <p:sp>
              <p:nvSpPr>
                <p:cNvPr id="8663" name="Google Shape;8663;p12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2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124"/>
              <p:cNvGrpSpPr/>
              <p:nvPr/>
            </p:nvGrpSpPr>
            <p:grpSpPr>
              <a:xfrm>
                <a:off x="4118873" y="3856637"/>
                <a:ext cx="31405" cy="26906"/>
                <a:chOff x="4118873" y="3856637"/>
                <a:chExt cx="31405" cy="26906"/>
              </a:xfrm>
            </p:grpSpPr>
            <p:sp>
              <p:nvSpPr>
                <p:cNvPr id="8666" name="Google Shape;8666;p12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2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124"/>
              <p:cNvGrpSpPr/>
              <p:nvPr/>
            </p:nvGrpSpPr>
            <p:grpSpPr>
              <a:xfrm>
                <a:off x="4168541" y="3639523"/>
                <a:ext cx="31499" cy="26906"/>
                <a:chOff x="4168541" y="3639523"/>
                <a:chExt cx="31499" cy="26906"/>
              </a:xfrm>
            </p:grpSpPr>
            <p:sp>
              <p:nvSpPr>
                <p:cNvPr id="8669" name="Google Shape;8669;p12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2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124"/>
              <p:cNvGrpSpPr/>
              <p:nvPr/>
            </p:nvGrpSpPr>
            <p:grpSpPr>
              <a:xfrm>
                <a:off x="3965789" y="3393545"/>
                <a:ext cx="31405" cy="26945"/>
                <a:chOff x="3965789" y="3393545"/>
                <a:chExt cx="31405" cy="26945"/>
              </a:xfrm>
            </p:grpSpPr>
            <p:sp>
              <p:nvSpPr>
                <p:cNvPr id="8672" name="Google Shape;8672;p12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2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24"/>
              <p:cNvGrpSpPr/>
              <p:nvPr/>
            </p:nvGrpSpPr>
            <p:grpSpPr>
              <a:xfrm>
                <a:off x="3925166" y="3491008"/>
                <a:ext cx="31405" cy="27001"/>
                <a:chOff x="3925166" y="3491008"/>
                <a:chExt cx="31405" cy="27001"/>
              </a:xfrm>
            </p:grpSpPr>
            <p:sp>
              <p:nvSpPr>
                <p:cNvPr id="8675" name="Google Shape;8675;p12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2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124"/>
              <p:cNvGrpSpPr/>
              <p:nvPr/>
            </p:nvGrpSpPr>
            <p:grpSpPr>
              <a:xfrm>
                <a:off x="3682845" y="3340976"/>
                <a:ext cx="31397" cy="26898"/>
                <a:chOff x="3682845" y="3340976"/>
                <a:chExt cx="31397" cy="26898"/>
              </a:xfrm>
            </p:grpSpPr>
            <p:sp>
              <p:nvSpPr>
                <p:cNvPr id="8678" name="Google Shape;8678;p12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2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124"/>
              <p:cNvGrpSpPr/>
              <p:nvPr/>
            </p:nvGrpSpPr>
            <p:grpSpPr>
              <a:xfrm>
                <a:off x="3795393" y="3353725"/>
                <a:ext cx="31499" cy="26993"/>
                <a:chOff x="3795393" y="3353725"/>
                <a:chExt cx="31499" cy="26993"/>
              </a:xfrm>
            </p:grpSpPr>
            <p:sp>
              <p:nvSpPr>
                <p:cNvPr id="8681" name="Google Shape;8681;p12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2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24"/>
              <p:cNvGrpSpPr/>
              <p:nvPr/>
            </p:nvGrpSpPr>
            <p:grpSpPr>
              <a:xfrm>
                <a:off x="4176909" y="4363221"/>
                <a:ext cx="38924" cy="33316"/>
                <a:chOff x="4176909" y="4363221"/>
                <a:chExt cx="38924" cy="33316"/>
              </a:xfrm>
            </p:grpSpPr>
            <p:sp>
              <p:nvSpPr>
                <p:cNvPr id="8684" name="Google Shape;8684;p12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2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124"/>
              <p:cNvGrpSpPr/>
              <p:nvPr/>
            </p:nvGrpSpPr>
            <p:grpSpPr>
              <a:xfrm>
                <a:off x="4226191" y="4007660"/>
                <a:ext cx="33560" cy="28770"/>
                <a:chOff x="4226191" y="4007660"/>
                <a:chExt cx="33560" cy="28770"/>
              </a:xfrm>
            </p:grpSpPr>
            <p:sp>
              <p:nvSpPr>
                <p:cNvPr id="8687" name="Google Shape;8687;p12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2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24"/>
              <p:cNvGrpSpPr/>
              <p:nvPr/>
            </p:nvGrpSpPr>
            <p:grpSpPr>
              <a:xfrm>
                <a:off x="3597785" y="3377045"/>
                <a:ext cx="33591" cy="28699"/>
                <a:chOff x="3597785" y="3377045"/>
                <a:chExt cx="33591" cy="28699"/>
              </a:xfrm>
            </p:grpSpPr>
            <p:sp>
              <p:nvSpPr>
                <p:cNvPr id="8690" name="Google Shape;8690;p12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2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124"/>
              <p:cNvGrpSpPr/>
              <p:nvPr/>
            </p:nvGrpSpPr>
            <p:grpSpPr>
              <a:xfrm>
                <a:off x="3887870" y="3669796"/>
                <a:ext cx="33591" cy="28692"/>
                <a:chOff x="3887870" y="3669796"/>
                <a:chExt cx="33591" cy="28692"/>
              </a:xfrm>
            </p:grpSpPr>
            <p:sp>
              <p:nvSpPr>
                <p:cNvPr id="8693" name="Google Shape;8693;p12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2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124"/>
              <p:cNvGrpSpPr/>
              <p:nvPr/>
            </p:nvGrpSpPr>
            <p:grpSpPr>
              <a:xfrm>
                <a:off x="3818320" y="3481625"/>
                <a:ext cx="33497" cy="28770"/>
                <a:chOff x="3818320" y="3481625"/>
                <a:chExt cx="33497" cy="28770"/>
              </a:xfrm>
            </p:grpSpPr>
            <p:sp>
              <p:nvSpPr>
                <p:cNvPr id="8696" name="Google Shape;8696;p12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2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124"/>
              <p:cNvGrpSpPr/>
              <p:nvPr/>
            </p:nvGrpSpPr>
            <p:grpSpPr>
              <a:xfrm>
                <a:off x="4278139" y="4120948"/>
                <a:ext cx="37492" cy="32129"/>
                <a:chOff x="4278139" y="4120948"/>
                <a:chExt cx="37492" cy="32129"/>
              </a:xfrm>
            </p:grpSpPr>
            <p:sp>
              <p:nvSpPr>
                <p:cNvPr id="8699" name="Google Shape;8699;p12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2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124"/>
              <p:cNvGrpSpPr/>
              <p:nvPr/>
            </p:nvGrpSpPr>
            <p:grpSpPr>
              <a:xfrm>
                <a:off x="4419898" y="3977388"/>
                <a:ext cx="33497" cy="28692"/>
                <a:chOff x="4419898" y="3977388"/>
                <a:chExt cx="33497" cy="28692"/>
              </a:xfrm>
            </p:grpSpPr>
            <p:sp>
              <p:nvSpPr>
                <p:cNvPr id="8702" name="Google Shape;8702;p12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2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124"/>
              <p:cNvGrpSpPr/>
              <p:nvPr/>
            </p:nvGrpSpPr>
            <p:grpSpPr>
              <a:xfrm>
                <a:off x="4158930" y="4034684"/>
                <a:ext cx="33497" cy="28762"/>
                <a:chOff x="4158930" y="4034684"/>
                <a:chExt cx="33497" cy="28762"/>
              </a:xfrm>
            </p:grpSpPr>
            <p:sp>
              <p:nvSpPr>
                <p:cNvPr id="8705" name="Google Shape;8705;p12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2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124"/>
              <p:cNvGrpSpPr/>
              <p:nvPr/>
            </p:nvGrpSpPr>
            <p:grpSpPr>
              <a:xfrm>
                <a:off x="4134949" y="3957049"/>
                <a:ext cx="33497" cy="28770"/>
                <a:chOff x="4134949" y="3957049"/>
                <a:chExt cx="33497" cy="28770"/>
              </a:xfrm>
            </p:grpSpPr>
            <p:sp>
              <p:nvSpPr>
                <p:cNvPr id="8708" name="Google Shape;8708;p12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2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24"/>
              <p:cNvGrpSpPr/>
              <p:nvPr/>
            </p:nvGrpSpPr>
            <p:grpSpPr>
              <a:xfrm>
                <a:off x="4193653" y="4184403"/>
                <a:ext cx="43580" cy="37264"/>
                <a:chOff x="4193653" y="4184403"/>
                <a:chExt cx="43580" cy="37264"/>
              </a:xfrm>
            </p:grpSpPr>
            <p:sp>
              <p:nvSpPr>
                <p:cNvPr id="8711" name="Google Shape;8711;p12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2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24"/>
              <p:cNvGrpSpPr/>
              <p:nvPr/>
            </p:nvGrpSpPr>
            <p:grpSpPr>
              <a:xfrm>
                <a:off x="4343600" y="3943844"/>
                <a:ext cx="43580" cy="37312"/>
                <a:chOff x="4343600" y="3943844"/>
                <a:chExt cx="43580" cy="37312"/>
              </a:xfrm>
            </p:grpSpPr>
            <p:sp>
              <p:nvSpPr>
                <p:cNvPr id="8714" name="Google Shape;8714;p12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2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24"/>
              <p:cNvGrpSpPr/>
              <p:nvPr/>
            </p:nvGrpSpPr>
            <p:grpSpPr>
              <a:xfrm>
                <a:off x="4172339" y="3381693"/>
                <a:ext cx="31499" cy="27001"/>
                <a:chOff x="4172339" y="3381693"/>
                <a:chExt cx="31499" cy="27001"/>
              </a:xfrm>
            </p:grpSpPr>
            <p:sp>
              <p:nvSpPr>
                <p:cNvPr id="8717" name="Google Shape;8717;p12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2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22"/>
        <p:cNvGrpSpPr/>
        <p:nvPr/>
      </p:nvGrpSpPr>
      <p:grpSpPr>
        <a:xfrm>
          <a:off x="0" y="0"/>
          <a:ext cx="0" cy="0"/>
          <a:chOff x="0" y="0"/>
          <a:chExt cx="0" cy="0"/>
        </a:xfrm>
      </p:grpSpPr>
      <p:grpSp>
        <p:nvGrpSpPr>
          <p:cNvPr id="8723" name="Google Shape;8723;p125"/>
          <p:cNvGrpSpPr/>
          <p:nvPr/>
        </p:nvGrpSpPr>
        <p:grpSpPr>
          <a:xfrm>
            <a:off x="2126623" y="3607908"/>
            <a:ext cx="1102891" cy="760337"/>
            <a:chOff x="4967783" y="2151471"/>
            <a:chExt cx="3920692" cy="2702940"/>
          </a:xfrm>
        </p:grpSpPr>
        <p:grpSp>
          <p:nvGrpSpPr>
            <p:cNvPr id="8724" name="Google Shape;8724;p125"/>
            <p:cNvGrpSpPr/>
            <p:nvPr/>
          </p:nvGrpSpPr>
          <p:grpSpPr>
            <a:xfrm>
              <a:off x="5045709" y="2252109"/>
              <a:ext cx="3761071" cy="2501708"/>
              <a:chOff x="2691784" y="1805334"/>
              <a:chExt cx="3761071" cy="2501708"/>
            </a:xfrm>
          </p:grpSpPr>
          <p:sp>
            <p:nvSpPr>
              <p:cNvPr id="8725" name="Google Shape;8725;p125"/>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25"/>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25"/>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25"/>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25"/>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25"/>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25"/>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125"/>
            <p:cNvGrpSpPr/>
            <p:nvPr/>
          </p:nvGrpSpPr>
          <p:grpSpPr>
            <a:xfrm>
              <a:off x="4967783" y="2151471"/>
              <a:ext cx="3920692" cy="2702940"/>
              <a:chOff x="2613858" y="1704696"/>
              <a:chExt cx="3920692" cy="2702940"/>
            </a:xfrm>
          </p:grpSpPr>
          <p:sp>
            <p:nvSpPr>
              <p:cNvPr id="8733" name="Google Shape;8733;p125"/>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25"/>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25"/>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25"/>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25"/>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8" name="Google Shape;8738;p125"/>
          <p:cNvGrpSpPr/>
          <p:nvPr/>
        </p:nvGrpSpPr>
        <p:grpSpPr>
          <a:xfrm>
            <a:off x="3530532" y="1496185"/>
            <a:ext cx="1561911" cy="708580"/>
            <a:chOff x="3530532" y="1496185"/>
            <a:chExt cx="1561911" cy="708580"/>
          </a:xfrm>
        </p:grpSpPr>
        <p:grpSp>
          <p:nvGrpSpPr>
            <p:cNvPr id="8739" name="Google Shape;8739;p125"/>
            <p:cNvGrpSpPr/>
            <p:nvPr/>
          </p:nvGrpSpPr>
          <p:grpSpPr>
            <a:xfrm>
              <a:off x="3720318" y="1857562"/>
              <a:ext cx="1372125" cy="54"/>
              <a:chOff x="3720318" y="1857562"/>
              <a:chExt cx="1372125" cy="54"/>
            </a:xfrm>
          </p:grpSpPr>
          <p:cxnSp>
            <p:nvCxnSpPr>
              <p:cNvPr id="8740" name="Google Shape;8740;p125"/>
              <p:cNvCxnSpPr>
                <a:endCxn id="8741"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2" name="Google Shape;8742;p125"/>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3" name="Google Shape;8743;p125"/>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744" name="Google Shape;8744;p125"/>
              <p:cNvCxnSpPr>
                <a:stCxn id="8741"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8745" name="Google Shape;8745;p125"/>
            <p:cNvGrpSpPr/>
            <p:nvPr/>
          </p:nvGrpSpPr>
          <p:grpSpPr>
            <a:xfrm>
              <a:off x="3567462" y="1496185"/>
              <a:ext cx="286500" cy="272914"/>
              <a:chOff x="3567462" y="1496185"/>
              <a:chExt cx="286500" cy="272914"/>
            </a:xfrm>
          </p:grpSpPr>
          <p:cxnSp>
            <p:nvCxnSpPr>
              <p:cNvPr id="8746" name="Google Shape;8746;p125"/>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747" name="Google Shape;8747;p125"/>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8" name="Google Shape;8748;p125"/>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25"/>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0" name="Google Shape;8750;p125"/>
            <p:cNvGrpSpPr/>
            <p:nvPr/>
          </p:nvGrpSpPr>
          <p:grpSpPr>
            <a:xfrm>
              <a:off x="3929014" y="1960574"/>
              <a:ext cx="286500" cy="242342"/>
              <a:chOff x="3929014" y="1960574"/>
              <a:chExt cx="286500" cy="242342"/>
            </a:xfrm>
          </p:grpSpPr>
          <p:cxnSp>
            <p:nvCxnSpPr>
              <p:cNvPr id="8751" name="Google Shape;8751;p125"/>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8752" name="Google Shape;8752;p125"/>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25"/>
            <p:cNvGrpSpPr/>
            <p:nvPr/>
          </p:nvGrpSpPr>
          <p:grpSpPr>
            <a:xfrm>
              <a:off x="4290828" y="1496185"/>
              <a:ext cx="286500" cy="272914"/>
              <a:chOff x="4290828" y="1496185"/>
              <a:chExt cx="286500" cy="272914"/>
            </a:xfrm>
          </p:grpSpPr>
          <p:cxnSp>
            <p:nvCxnSpPr>
              <p:cNvPr id="8754" name="Google Shape;8754;p125"/>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755" name="Google Shape;8755;p125"/>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6" name="Google Shape;8756;p125"/>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25"/>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125"/>
            <p:cNvGrpSpPr/>
            <p:nvPr/>
          </p:nvGrpSpPr>
          <p:grpSpPr>
            <a:xfrm>
              <a:off x="4657726" y="1959674"/>
              <a:ext cx="286500" cy="245092"/>
              <a:chOff x="4657726" y="1959674"/>
              <a:chExt cx="286500" cy="245092"/>
            </a:xfrm>
          </p:grpSpPr>
          <p:cxnSp>
            <p:nvCxnSpPr>
              <p:cNvPr id="8758" name="Google Shape;8758;p125"/>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8759" name="Google Shape;8759;p125"/>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0" name="Google Shape;8760;p125"/>
          <p:cNvGrpSpPr/>
          <p:nvPr/>
        </p:nvGrpSpPr>
        <p:grpSpPr>
          <a:xfrm>
            <a:off x="3512551" y="2358282"/>
            <a:ext cx="1597032" cy="378649"/>
            <a:chOff x="3512551" y="2358282"/>
            <a:chExt cx="1597032" cy="378649"/>
          </a:xfrm>
        </p:grpSpPr>
        <p:grpSp>
          <p:nvGrpSpPr>
            <p:cNvPr id="8761" name="Google Shape;8761;p125"/>
            <p:cNvGrpSpPr/>
            <p:nvPr/>
          </p:nvGrpSpPr>
          <p:grpSpPr>
            <a:xfrm>
              <a:off x="3738198" y="2553002"/>
              <a:ext cx="1145834" cy="117"/>
              <a:chOff x="3738198" y="2553002"/>
              <a:chExt cx="1145834" cy="117"/>
            </a:xfrm>
          </p:grpSpPr>
          <p:cxnSp>
            <p:nvCxnSpPr>
              <p:cNvPr id="8762" name="Google Shape;8762;p125"/>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763" name="Google Shape;8763;p125"/>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764" name="Google Shape;8764;p125"/>
              <p:cNvCxnSpPr>
                <a:stCxn id="8765" idx="6"/>
                <a:endCxn id="8766"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8767" name="Google Shape;8767;p125"/>
            <p:cNvGrpSpPr/>
            <p:nvPr/>
          </p:nvGrpSpPr>
          <p:grpSpPr>
            <a:xfrm>
              <a:off x="3969644" y="2440153"/>
              <a:ext cx="225900" cy="296779"/>
              <a:chOff x="3969644" y="2440153"/>
              <a:chExt cx="225900" cy="296779"/>
            </a:xfrm>
          </p:grpSpPr>
          <p:cxnSp>
            <p:nvCxnSpPr>
              <p:cNvPr id="8768" name="Google Shape;8768;p125"/>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8766" name="Google Shape;8766;p125"/>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25"/>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25"/>
            <p:cNvGrpSpPr/>
            <p:nvPr/>
          </p:nvGrpSpPr>
          <p:grpSpPr>
            <a:xfrm>
              <a:off x="4426818" y="2358282"/>
              <a:ext cx="225600" cy="307471"/>
              <a:chOff x="4426818" y="2358282"/>
              <a:chExt cx="225600" cy="307471"/>
            </a:xfrm>
          </p:grpSpPr>
          <p:cxnSp>
            <p:nvCxnSpPr>
              <p:cNvPr id="8771" name="Google Shape;8771;p125"/>
              <p:cNvCxnSpPr>
                <a:stCxn id="8772"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8773" name="Google Shape;8773;p125"/>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25"/>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125"/>
            <p:cNvGrpSpPr/>
            <p:nvPr/>
          </p:nvGrpSpPr>
          <p:grpSpPr>
            <a:xfrm>
              <a:off x="4883984" y="2440153"/>
              <a:ext cx="225600" cy="296479"/>
              <a:chOff x="4883984" y="2440153"/>
              <a:chExt cx="225600" cy="296479"/>
            </a:xfrm>
          </p:grpSpPr>
          <p:cxnSp>
            <p:nvCxnSpPr>
              <p:cNvPr id="8775" name="Google Shape;8775;p125"/>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8776" name="Google Shape;8776;p125"/>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25"/>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125"/>
            <p:cNvGrpSpPr/>
            <p:nvPr/>
          </p:nvGrpSpPr>
          <p:grpSpPr>
            <a:xfrm>
              <a:off x="3512551" y="2358356"/>
              <a:ext cx="225647" cy="307629"/>
              <a:chOff x="2182679" y="2005014"/>
              <a:chExt cx="792300" cy="1080158"/>
            </a:xfrm>
          </p:grpSpPr>
          <p:cxnSp>
            <p:nvCxnSpPr>
              <p:cNvPr id="8779" name="Google Shape;8779;p125"/>
              <p:cNvCxnSpPr>
                <a:stCxn id="8780"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8765" name="Google Shape;8765;p125"/>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25"/>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81" name="Google Shape;8781;p125"/>
          <p:cNvGrpSpPr/>
          <p:nvPr/>
        </p:nvGrpSpPr>
        <p:grpSpPr>
          <a:xfrm>
            <a:off x="6872633" y="1182079"/>
            <a:ext cx="1559809" cy="722610"/>
            <a:chOff x="634175" y="2986275"/>
            <a:chExt cx="3147949" cy="1458344"/>
          </a:xfrm>
        </p:grpSpPr>
        <p:cxnSp>
          <p:nvCxnSpPr>
            <p:cNvPr id="8782" name="Google Shape;8782;p125"/>
            <p:cNvCxnSpPr>
              <a:stCxn id="8783" idx="4"/>
              <a:endCxn id="8784"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8785" name="Google Shape;8785;p125"/>
            <p:cNvCxnSpPr>
              <a:stCxn id="8784" idx="0"/>
              <a:endCxn id="8786"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87" name="Google Shape;8787;p125"/>
            <p:cNvCxnSpPr>
              <a:stCxn id="8786" idx="4"/>
              <a:endCxn id="8788"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789" name="Google Shape;8789;p125"/>
            <p:cNvCxnSpPr>
              <a:stCxn id="8788" idx="0"/>
              <a:endCxn id="8790"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8790" name="Google Shape;8790;p125"/>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6" name="Google Shape;8786;p125"/>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3" name="Google Shape;8783;p125"/>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8" name="Google Shape;8788;p125"/>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784" name="Google Shape;8784;p125"/>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791" name="Google Shape;8791;p125"/>
          <p:cNvGrpSpPr/>
          <p:nvPr/>
        </p:nvGrpSpPr>
        <p:grpSpPr>
          <a:xfrm>
            <a:off x="3526424" y="2891987"/>
            <a:ext cx="1570719" cy="294123"/>
            <a:chOff x="998425" y="1182125"/>
            <a:chExt cx="1065400" cy="199500"/>
          </a:xfrm>
        </p:grpSpPr>
        <p:sp>
          <p:nvSpPr>
            <p:cNvPr id="8792" name="Google Shape;8792;p12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2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2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2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2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25"/>
          <p:cNvGrpSpPr/>
          <p:nvPr/>
        </p:nvGrpSpPr>
        <p:grpSpPr>
          <a:xfrm>
            <a:off x="6869680" y="2009474"/>
            <a:ext cx="1565716" cy="366729"/>
            <a:chOff x="1247650" y="2075423"/>
            <a:chExt cx="6648477" cy="1557238"/>
          </a:xfrm>
        </p:grpSpPr>
        <p:sp>
          <p:nvSpPr>
            <p:cNvPr id="8798" name="Google Shape;8798;p12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2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2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2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2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2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25"/>
          <p:cNvGrpSpPr/>
          <p:nvPr/>
        </p:nvGrpSpPr>
        <p:grpSpPr>
          <a:xfrm>
            <a:off x="6853992" y="3158289"/>
            <a:ext cx="1597061" cy="663440"/>
            <a:chOff x="6796238" y="3158297"/>
            <a:chExt cx="1630319" cy="677257"/>
          </a:xfrm>
        </p:grpSpPr>
        <p:cxnSp>
          <p:nvCxnSpPr>
            <p:cNvPr id="8805" name="Google Shape;8805;p125"/>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806" name="Google Shape;8806;p125"/>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807" name="Google Shape;8807;p125"/>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8808" name="Google Shape;8808;p125"/>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8809" name="Google Shape;8809;p125"/>
            <p:cNvGrpSpPr/>
            <p:nvPr/>
          </p:nvGrpSpPr>
          <p:grpSpPr>
            <a:xfrm>
              <a:off x="6796238" y="3311904"/>
              <a:ext cx="1630319" cy="377697"/>
              <a:chOff x="6796238" y="3311904"/>
              <a:chExt cx="1630319" cy="377697"/>
            </a:xfrm>
          </p:grpSpPr>
          <p:sp>
            <p:nvSpPr>
              <p:cNvPr id="8810" name="Google Shape;8810;p125"/>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25"/>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25"/>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3" name="Google Shape;8813;p125"/>
          <p:cNvGrpSpPr/>
          <p:nvPr/>
        </p:nvGrpSpPr>
        <p:grpSpPr>
          <a:xfrm>
            <a:off x="5375130" y="1179681"/>
            <a:ext cx="1368606" cy="1593805"/>
            <a:chOff x="1839112" y="2209163"/>
            <a:chExt cx="1918159" cy="2233784"/>
          </a:xfrm>
        </p:grpSpPr>
        <p:sp>
          <p:nvSpPr>
            <p:cNvPr id="8814" name="Google Shape;8814;p125"/>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25"/>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25"/>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7" name="Google Shape;8817;p125"/>
            <p:cNvCxnSpPr>
              <a:stCxn id="8814" idx="6"/>
              <a:endCxn id="8815"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818" name="Google Shape;8818;p125"/>
            <p:cNvCxnSpPr>
              <a:stCxn id="8815" idx="4"/>
              <a:endCxn id="8819"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8820" name="Google Shape;8820;p125"/>
            <p:cNvCxnSpPr>
              <a:stCxn id="8819" idx="6"/>
              <a:endCxn id="8816"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821" name="Google Shape;8821;p125"/>
            <p:cNvCxnSpPr>
              <a:stCxn id="8816" idx="4"/>
              <a:endCxn id="8822"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8819" name="Google Shape;8819;p125"/>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25"/>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25"/>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4" name="Google Shape;8824;p125"/>
            <p:cNvCxnSpPr>
              <a:endCxn id="8823"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8825" name="Google Shape;8825;p125"/>
          <p:cNvGrpSpPr/>
          <p:nvPr/>
        </p:nvGrpSpPr>
        <p:grpSpPr>
          <a:xfrm>
            <a:off x="3507503" y="1185917"/>
            <a:ext cx="1637968" cy="154942"/>
            <a:chOff x="238125" y="2506075"/>
            <a:chExt cx="7115411" cy="673075"/>
          </a:xfrm>
        </p:grpSpPr>
        <p:sp>
          <p:nvSpPr>
            <p:cNvPr id="8826" name="Google Shape;8826;p12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2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2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2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2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25"/>
          <p:cNvGrpSpPr/>
          <p:nvPr/>
        </p:nvGrpSpPr>
        <p:grpSpPr>
          <a:xfrm>
            <a:off x="746187" y="1507514"/>
            <a:ext cx="2476762" cy="91743"/>
            <a:chOff x="1464850" y="436376"/>
            <a:chExt cx="6001362" cy="222300"/>
          </a:xfrm>
        </p:grpSpPr>
        <p:sp>
          <p:nvSpPr>
            <p:cNvPr id="8832" name="Google Shape;8832;p125"/>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25"/>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25"/>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25"/>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25"/>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37" name="Google Shape;8837;p125"/>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38" name="Google Shape;8838;p125"/>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39" name="Google Shape;8839;p125"/>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840" name="Google Shape;8840;p125"/>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8841" name="Google Shape;8841;p125"/>
          <p:cNvGrpSpPr/>
          <p:nvPr/>
        </p:nvGrpSpPr>
        <p:grpSpPr>
          <a:xfrm>
            <a:off x="732455" y="2742980"/>
            <a:ext cx="1452710" cy="651923"/>
            <a:chOff x="803162" y="2667727"/>
            <a:chExt cx="1411906" cy="633611"/>
          </a:xfrm>
        </p:grpSpPr>
        <p:cxnSp>
          <p:nvCxnSpPr>
            <p:cNvPr id="8842" name="Google Shape;8842;p125"/>
            <p:cNvCxnSpPr>
              <a:stCxn id="8843" idx="2"/>
              <a:endCxn id="8844"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5" name="Google Shape;8845;p125"/>
            <p:cNvCxnSpPr>
              <a:stCxn id="8846" idx="0"/>
              <a:endCxn id="8843"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7" name="Google Shape;8847;p125"/>
            <p:cNvCxnSpPr>
              <a:stCxn id="8846" idx="2"/>
              <a:endCxn id="8848"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49" name="Google Shape;8849;p125"/>
            <p:cNvCxnSpPr>
              <a:stCxn id="8850" idx="0"/>
              <a:endCxn id="8846"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51" name="Google Shape;8851;p125"/>
            <p:cNvCxnSpPr>
              <a:stCxn id="8844" idx="2"/>
              <a:endCxn id="8852"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853" name="Google Shape;8853;p125"/>
            <p:cNvCxnSpPr>
              <a:stCxn id="8854" idx="0"/>
              <a:endCxn id="8844"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8850" name="Google Shape;8850;p125"/>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8" name="Google Shape;8848;p125"/>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54" name="Google Shape;8854;p125"/>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52" name="Google Shape;8852;p125"/>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4" name="Google Shape;8844;p125"/>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6" name="Google Shape;8846;p125"/>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843" name="Google Shape;8843;p125"/>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855" name="Google Shape;8855;p125"/>
          <p:cNvGrpSpPr/>
          <p:nvPr/>
        </p:nvGrpSpPr>
        <p:grpSpPr>
          <a:xfrm>
            <a:off x="732456" y="1178518"/>
            <a:ext cx="2518541" cy="209309"/>
            <a:chOff x="803163" y="1111966"/>
            <a:chExt cx="2447800" cy="203430"/>
          </a:xfrm>
        </p:grpSpPr>
        <p:grpSp>
          <p:nvGrpSpPr>
            <p:cNvPr id="8856" name="Google Shape;8856;p125"/>
            <p:cNvGrpSpPr/>
            <p:nvPr/>
          </p:nvGrpSpPr>
          <p:grpSpPr>
            <a:xfrm>
              <a:off x="1958180" y="1111966"/>
              <a:ext cx="588019" cy="121396"/>
              <a:chOff x="4808316" y="2800065"/>
              <a:chExt cx="1999386" cy="412910"/>
            </a:xfrm>
          </p:grpSpPr>
          <p:sp>
            <p:nvSpPr>
              <p:cNvPr id="8857" name="Google Shape;8857;p125"/>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8" name="Google Shape;8858;p125"/>
              <p:cNvGrpSpPr/>
              <p:nvPr/>
            </p:nvGrpSpPr>
            <p:grpSpPr>
              <a:xfrm>
                <a:off x="4808316" y="2800065"/>
                <a:ext cx="92400" cy="411825"/>
                <a:chOff x="845575" y="2563700"/>
                <a:chExt cx="92400" cy="411825"/>
              </a:xfrm>
            </p:grpSpPr>
            <p:cxnSp>
              <p:nvCxnSpPr>
                <p:cNvPr id="8859" name="Google Shape;8859;p12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60" name="Google Shape;8860;p12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861" name="Google Shape;8861;p125"/>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8862" name="Google Shape;8862;p125"/>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3" name="Google Shape;8863;p125"/>
            <p:cNvGrpSpPr/>
            <p:nvPr/>
          </p:nvGrpSpPr>
          <p:grpSpPr>
            <a:xfrm>
              <a:off x="803163" y="1111974"/>
              <a:ext cx="591158" cy="121545"/>
              <a:chOff x="803163" y="1111974"/>
              <a:chExt cx="591158" cy="121545"/>
            </a:xfrm>
          </p:grpSpPr>
          <p:grpSp>
            <p:nvGrpSpPr>
              <p:cNvPr id="8864" name="Google Shape;8864;p125"/>
              <p:cNvGrpSpPr/>
              <p:nvPr/>
            </p:nvGrpSpPr>
            <p:grpSpPr>
              <a:xfrm>
                <a:off x="803163" y="1111974"/>
                <a:ext cx="27175" cy="121077"/>
                <a:chOff x="845575" y="2563700"/>
                <a:chExt cx="92400" cy="411825"/>
              </a:xfrm>
            </p:grpSpPr>
            <p:cxnSp>
              <p:nvCxnSpPr>
                <p:cNvPr id="8865" name="Google Shape;8865;p12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66" name="Google Shape;8866;p12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125"/>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125"/>
            <p:cNvGrpSpPr/>
            <p:nvPr/>
          </p:nvGrpSpPr>
          <p:grpSpPr>
            <a:xfrm>
              <a:off x="1381910" y="1194219"/>
              <a:ext cx="588341" cy="121177"/>
              <a:chOff x="1381910" y="1194219"/>
              <a:chExt cx="588341" cy="121177"/>
            </a:xfrm>
          </p:grpSpPr>
          <p:grpSp>
            <p:nvGrpSpPr>
              <p:cNvPr id="8869" name="Google Shape;8869;p125"/>
              <p:cNvGrpSpPr/>
              <p:nvPr/>
            </p:nvGrpSpPr>
            <p:grpSpPr>
              <a:xfrm rot="10800000">
                <a:off x="1381910" y="1194319"/>
                <a:ext cx="27175" cy="121077"/>
                <a:chOff x="2070100" y="2563700"/>
                <a:chExt cx="92400" cy="411825"/>
              </a:xfrm>
            </p:grpSpPr>
            <p:cxnSp>
              <p:nvCxnSpPr>
                <p:cNvPr id="8870" name="Google Shape;8870;p12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71" name="Google Shape;8871;p12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2" name="Google Shape;8872;p125"/>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125"/>
            <p:cNvGrpSpPr/>
            <p:nvPr/>
          </p:nvGrpSpPr>
          <p:grpSpPr>
            <a:xfrm>
              <a:off x="2532079" y="1194219"/>
              <a:ext cx="704927" cy="121177"/>
              <a:chOff x="2532079" y="1194219"/>
              <a:chExt cx="704927" cy="121177"/>
            </a:xfrm>
          </p:grpSpPr>
          <p:grpSp>
            <p:nvGrpSpPr>
              <p:cNvPr id="8874" name="Google Shape;8874;p125"/>
              <p:cNvGrpSpPr/>
              <p:nvPr/>
            </p:nvGrpSpPr>
            <p:grpSpPr>
              <a:xfrm rot="10800000">
                <a:off x="2532079" y="1194319"/>
                <a:ext cx="27175" cy="121077"/>
                <a:chOff x="2070100" y="2563700"/>
                <a:chExt cx="92400" cy="411825"/>
              </a:xfrm>
            </p:grpSpPr>
            <p:cxnSp>
              <p:nvCxnSpPr>
                <p:cNvPr id="8875" name="Google Shape;8875;p12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876" name="Google Shape;8876;p12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7" name="Google Shape;8877;p125"/>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8" name="Google Shape;8878;p125"/>
          <p:cNvGrpSpPr/>
          <p:nvPr/>
        </p:nvGrpSpPr>
        <p:grpSpPr>
          <a:xfrm>
            <a:off x="3525467" y="3875150"/>
            <a:ext cx="1567778" cy="491677"/>
            <a:chOff x="5194708" y="3484366"/>
            <a:chExt cx="3148148" cy="987304"/>
          </a:xfrm>
        </p:grpSpPr>
        <p:grpSp>
          <p:nvGrpSpPr>
            <p:cNvPr id="8879" name="Google Shape;8879;p125"/>
            <p:cNvGrpSpPr/>
            <p:nvPr/>
          </p:nvGrpSpPr>
          <p:grpSpPr>
            <a:xfrm>
              <a:off x="7531521" y="3484366"/>
              <a:ext cx="811335" cy="987304"/>
              <a:chOff x="3379425" y="1617275"/>
              <a:chExt cx="1090650" cy="1327200"/>
            </a:xfrm>
          </p:grpSpPr>
          <p:sp>
            <p:nvSpPr>
              <p:cNvPr id="8880" name="Google Shape;8880;p12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2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2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125"/>
            <p:cNvGrpSpPr/>
            <p:nvPr/>
          </p:nvGrpSpPr>
          <p:grpSpPr>
            <a:xfrm>
              <a:off x="6752546" y="3484366"/>
              <a:ext cx="811428" cy="987304"/>
              <a:chOff x="2332275" y="1617275"/>
              <a:chExt cx="1090775" cy="1327200"/>
            </a:xfrm>
          </p:grpSpPr>
          <p:sp>
            <p:nvSpPr>
              <p:cNvPr id="8884" name="Google Shape;8884;p12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2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2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25"/>
            <p:cNvGrpSpPr/>
            <p:nvPr/>
          </p:nvGrpSpPr>
          <p:grpSpPr>
            <a:xfrm>
              <a:off x="5973664" y="3484366"/>
              <a:ext cx="811335" cy="987304"/>
              <a:chOff x="1285250" y="1617275"/>
              <a:chExt cx="1090650" cy="1327200"/>
            </a:xfrm>
          </p:grpSpPr>
          <p:sp>
            <p:nvSpPr>
              <p:cNvPr id="8888" name="Google Shape;8888;p12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2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2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125"/>
            <p:cNvGrpSpPr/>
            <p:nvPr/>
          </p:nvGrpSpPr>
          <p:grpSpPr>
            <a:xfrm>
              <a:off x="5194708" y="3484366"/>
              <a:ext cx="811409" cy="987304"/>
              <a:chOff x="238125" y="1617275"/>
              <a:chExt cx="1090750" cy="1327200"/>
            </a:xfrm>
          </p:grpSpPr>
          <p:sp>
            <p:nvSpPr>
              <p:cNvPr id="8892" name="Google Shape;8892;p12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2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2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125"/>
          <p:cNvGrpSpPr/>
          <p:nvPr/>
        </p:nvGrpSpPr>
        <p:grpSpPr>
          <a:xfrm>
            <a:off x="3486076" y="3355561"/>
            <a:ext cx="1616964" cy="346256"/>
            <a:chOff x="1808063" y="4294338"/>
            <a:chExt cx="3370782" cy="721817"/>
          </a:xfrm>
        </p:grpSpPr>
        <p:sp>
          <p:nvSpPr>
            <p:cNvPr id="8896" name="Google Shape;8896;p12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2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2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2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2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2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2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2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2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2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125"/>
          <p:cNvGrpSpPr/>
          <p:nvPr/>
        </p:nvGrpSpPr>
        <p:grpSpPr>
          <a:xfrm>
            <a:off x="764288" y="3641590"/>
            <a:ext cx="1295882" cy="646587"/>
            <a:chOff x="834100" y="3642869"/>
            <a:chExt cx="1259483" cy="628426"/>
          </a:xfrm>
        </p:grpSpPr>
        <p:sp>
          <p:nvSpPr>
            <p:cNvPr id="8907" name="Google Shape;8907;p125"/>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25"/>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25"/>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25"/>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25"/>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25"/>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25"/>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25"/>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25"/>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25"/>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25"/>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25"/>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25"/>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25"/>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25"/>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25"/>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25"/>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25"/>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25"/>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25"/>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25"/>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25"/>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25"/>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25"/>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25"/>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2" name="Google Shape;8932;p125"/>
            <p:cNvGrpSpPr/>
            <p:nvPr/>
          </p:nvGrpSpPr>
          <p:grpSpPr>
            <a:xfrm>
              <a:off x="1360364" y="3847835"/>
              <a:ext cx="208119" cy="224359"/>
              <a:chOff x="1360769" y="3847100"/>
              <a:chExt cx="208119" cy="224359"/>
            </a:xfrm>
          </p:grpSpPr>
          <p:sp>
            <p:nvSpPr>
              <p:cNvPr id="8933" name="Google Shape;8933;p125"/>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25"/>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25"/>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25"/>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25"/>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25"/>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25"/>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25"/>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25"/>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25"/>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25"/>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25"/>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25"/>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25"/>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25"/>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25"/>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25"/>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25"/>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25"/>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25"/>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3" name="Google Shape;8953;p125"/>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25"/>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25"/>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25"/>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25"/>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25"/>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25"/>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25"/>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25"/>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25"/>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25"/>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25"/>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25"/>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25"/>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125"/>
          <p:cNvGrpSpPr/>
          <p:nvPr/>
        </p:nvGrpSpPr>
        <p:grpSpPr>
          <a:xfrm rot="5400000">
            <a:off x="5977401" y="3438087"/>
            <a:ext cx="164064" cy="1414916"/>
            <a:chOff x="4428249" y="1369375"/>
            <a:chExt cx="36905" cy="429569"/>
          </a:xfrm>
        </p:grpSpPr>
        <p:sp>
          <p:nvSpPr>
            <p:cNvPr id="8968" name="Google Shape;8968;p125"/>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25"/>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25"/>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25"/>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25"/>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25"/>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25"/>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25"/>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25"/>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25"/>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25"/>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25"/>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25"/>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25"/>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25"/>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25"/>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25"/>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25"/>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25"/>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25"/>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25"/>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25"/>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25"/>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25"/>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25"/>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25"/>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25"/>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25"/>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25"/>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25"/>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25"/>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25"/>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25"/>
          <p:cNvGrpSpPr/>
          <p:nvPr/>
        </p:nvGrpSpPr>
        <p:grpSpPr>
          <a:xfrm rot="10800000" flipH="1">
            <a:off x="5349830" y="3026630"/>
            <a:ext cx="1419207" cy="24808"/>
            <a:chOff x="219558" y="4738465"/>
            <a:chExt cx="5852400" cy="102300"/>
          </a:xfrm>
        </p:grpSpPr>
        <p:cxnSp>
          <p:nvCxnSpPr>
            <p:cNvPr id="9001" name="Google Shape;9001;p125"/>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9002" name="Google Shape;9002;p125"/>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25"/>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25"/>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25"/>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25"/>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25"/>
          <p:cNvGrpSpPr/>
          <p:nvPr/>
        </p:nvGrpSpPr>
        <p:grpSpPr>
          <a:xfrm>
            <a:off x="5361148" y="3399694"/>
            <a:ext cx="1396570" cy="385016"/>
            <a:chOff x="5286284" y="2966544"/>
            <a:chExt cx="1396570" cy="385016"/>
          </a:xfrm>
        </p:grpSpPr>
        <p:cxnSp>
          <p:nvCxnSpPr>
            <p:cNvPr id="9008" name="Google Shape;9008;p125"/>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9009" name="Google Shape;9009;p125"/>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9010" name="Google Shape;9010;p125"/>
            <p:cNvGrpSpPr/>
            <p:nvPr/>
          </p:nvGrpSpPr>
          <p:grpSpPr>
            <a:xfrm>
              <a:off x="5287688" y="3173364"/>
              <a:ext cx="1395166" cy="74100"/>
              <a:chOff x="5287688" y="3173364"/>
              <a:chExt cx="1395166" cy="74100"/>
            </a:xfrm>
          </p:grpSpPr>
          <p:cxnSp>
            <p:nvCxnSpPr>
              <p:cNvPr id="9011" name="Google Shape;9011;p125"/>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9012" name="Google Shape;9012;p125"/>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9013" name="Google Shape;9013;p125"/>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4" name="Google Shape;9014;p125"/>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5" name="Google Shape;9015;p125"/>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6" name="Google Shape;9016;p125"/>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7" name="Google Shape;9017;p125"/>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018" name="Google Shape;9018;p125"/>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9019" name="Google Shape;9019;p125"/>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9020" name="Google Shape;9020;p125"/>
          <p:cNvGrpSpPr/>
          <p:nvPr/>
        </p:nvGrpSpPr>
        <p:grpSpPr>
          <a:xfrm>
            <a:off x="2047214" y="1818470"/>
            <a:ext cx="1182276" cy="662027"/>
            <a:chOff x="2029517" y="1732295"/>
            <a:chExt cx="1149068" cy="643432"/>
          </a:xfrm>
        </p:grpSpPr>
        <p:grpSp>
          <p:nvGrpSpPr>
            <p:cNvPr id="9021" name="Google Shape;9021;p125"/>
            <p:cNvGrpSpPr/>
            <p:nvPr/>
          </p:nvGrpSpPr>
          <p:grpSpPr>
            <a:xfrm>
              <a:off x="2708660" y="1746937"/>
              <a:ext cx="455427" cy="244429"/>
              <a:chOff x="2700693" y="1746937"/>
              <a:chExt cx="455427" cy="244429"/>
            </a:xfrm>
          </p:grpSpPr>
          <p:grpSp>
            <p:nvGrpSpPr>
              <p:cNvPr id="9022" name="Google Shape;9022;p125"/>
              <p:cNvGrpSpPr/>
              <p:nvPr/>
            </p:nvGrpSpPr>
            <p:grpSpPr>
              <a:xfrm>
                <a:off x="2905682" y="1782817"/>
                <a:ext cx="250438" cy="208549"/>
                <a:chOff x="2905682" y="1782817"/>
                <a:chExt cx="250438" cy="208549"/>
              </a:xfrm>
            </p:grpSpPr>
            <p:cxnSp>
              <p:nvCxnSpPr>
                <p:cNvPr id="9023" name="Google Shape;9023;p125"/>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24" name="Google Shape;9024;p125"/>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25"/>
              <p:cNvGrpSpPr/>
              <p:nvPr/>
            </p:nvGrpSpPr>
            <p:grpSpPr>
              <a:xfrm>
                <a:off x="2700693" y="1746937"/>
                <a:ext cx="449967" cy="72374"/>
                <a:chOff x="2700693" y="1746937"/>
                <a:chExt cx="449967" cy="72374"/>
              </a:xfrm>
            </p:grpSpPr>
            <p:cxnSp>
              <p:nvCxnSpPr>
                <p:cNvPr id="9026" name="Google Shape;9026;p125"/>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27" name="Google Shape;9027;p125"/>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28" name="Google Shape;9028;p125"/>
            <p:cNvGrpSpPr/>
            <p:nvPr/>
          </p:nvGrpSpPr>
          <p:grpSpPr>
            <a:xfrm>
              <a:off x="2029517" y="1732295"/>
              <a:ext cx="1149068" cy="643432"/>
              <a:chOff x="2029517" y="1732295"/>
              <a:chExt cx="1149068" cy="643432"/>
            </a:xfrm>
          </p:grpSpPr>
          <p:grpSp>
            <p:nvGrpSpPr>
              <p:cNvPr id="9029" name="Google Shape;9029;p125"/>
              <p:cNvGrpSpPr/>
              <p:nvPr/>
            </p:nvGrpSpPr>
            <p:grpSpPr>
              <a:xfrm>
                <a:off x="2703618" y="2103152"/>
                <a:ext cx="474966" cy="260017"/>
                <a:chOff x="2703618" y="2103152"/>
                <a:chExt cx="474966" cy="260017"/>
              </a:xfrm>
            </p:grpSpPr>
            <p:grpSp>
              <p:nvGrpSpPr>
                <p:cNvPr id="9030" name="Google Shape;9030;p125"/>
                <p:cNvGrpSpPr/>
                <p:nvPr/>
              </p:nvGrpSpPr>
              <p:grpSpPr>
                <a:xfrm>
                  <a:off x="2703618" y="2290640"/>
                  <a:ext cx="450291" cy="72529"/>
                  <a:chOff x="2703618" y="2290640"/>
                  <a:chExt cx="450291" cy="72529"/>
                </a:xfrm>
              </p:grpSpPr>
              <p:cxnSp>
                <p:nvCxnSpPr>
                  <p:cNvPr id="9031" name="Google Shape;9031;p125"/>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32" name="Google Shape;9032;p125"/>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125"/>
                <p:cNvGrpSpPr/>
                <p:nvPr/>
              </p:nvGrpSpPr>
              <p:grpSpPr>
                <a:xfrm>
                  <a:off x="2908607" y="2103152"/>
                  <a:ext cx="269977" cy="223538"/>
                  <a:chOff x="2908607" y="2103152"/>
                  <a:chExt cx="269977" cy="223538"/>
                </a:xfrm>
              </p:grpSpPr>
              <p:cxnSp>
                <p:nvCxnSpPr>
                  <p:cNvPr id="9034" name="Google Shape;9034;p125"/>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035" name="Google Shape;9035;p125"/>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36" name="Google Shape;9036;p125"/>
              <p:cNvGrpSpPr/>
              <p:nvPr/>
            </p:nvGrpSpPr>
            <p:grpSpPr>
              <a:xfrm>
                <a:off x="2029517" y="1732295"/>
                <a:ext cx="685827" cy="643432"/>
                <a:chOff x="2029517" y="1732295"/>
                <a:chExt cx="685827" cy="643432"/>
              </a:xfrm>
            </p:grpSpPr>
            <p:sp>
              <p:nvSpPr>
                <p:cNvPr id="9037" name="Google Shape;9037;p125"/>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8" name="Google Shape;9038;p125"/>
                <p:cNvGrpSpPr/>
                <p:nvPr/>
              </p:nvGrpSpPr>
              <p:grpSpPr>
                <a:xfrm>
                  <a:off x="2158948" y="1732295"/>
                  <a:ext cx="556396" cy="333108"/>
                  <a:chOff x="2158948" y="1732295"/>
                  <a:chExt cx="556396" cy="333108"/>
                </a:xfrm>
              </p:grpSpPr>
              <p:cxnSp>
                <p:nvCxnSpPr>
                  <p:cNvPr id="9039" name="Google Shape;9039;p125"/>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040" name="Google Shape;9040;p125"/>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25"/>
                <p:cNvGrpSpPr/>
                <p:nvPr/>
              </p:nvGrpSpPr>
              <p:grpSpPr>
                <a:xfrm>
                  <a:off x="2159908" y="2065057"/>
                  <a:ext cx="550884" cy="310670"/>
                  <a:chOff x="2159908" y="2065057"/>
                  <a:chExt cx="550884" cy="310670"/>
                </a:xfrm>
              </p:grpSpPr>
              <p:cxnSp>
                <p:nvCxnSpPr>
                  <p:cNvPr id="9042" name="Google Shape;9042;p125"/>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043" name="Google Shape;9043;p125"/>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044" name="Google Shape;9044;p125"/>
          <p:cNvGrpSpPr/>
          <p:nvPr/>
        </p:nvGrpSpPr>
        <p:grpSpPr>
          <a:xfrm>
            <a:off x="732462" y="1766083"/>
            <a:ext cx="962651" cy="810058"/>
            <a:chOff x="844912" y="1681380"/>
            <a:chExt cx="935611" cy="787305"/>
          </a:xfrm>
        </p:grpSpPr>
        <p:grpSp>
          <p:nvGrpSpPr>
            <p:cNvPr id="9045" name="Google Shape;9045;p125"/>
            <p:cNvGrpSpPr/>
            <p:nvPr/>
          </p:nvGrpSpPr>
          <p:grpSpPr>
            <a:xfrm>
              <a:off x="844912" y="1819635"/>
              <a:ext cx="329836" cy="510016"/>
              <a:chOff x="844912" y="1819635"/>
              <a:chExt cx="329836" cy="510016"/>
            </a:xfrm>
          </p:grpSpPr>
          <p:sp>
            <p:nvSpPr>
              <p:cNvPr id="9046" name="Google Shape;9046;p125"/>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25"/>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25"/>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25"/>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25"/>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25"/>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25"/>
            <p:cNvGrpSpPr/>
            <p:nvPr/>
          </p:nvGrpSpPr>
          <p:grpSpPr>
            <a:xfrm>
              <a:off x="1284601" y="2158168"/>
              <a:ext cx="495923" cy="310517"/>
              <a:chOff x="1284601" y="2158168"/>
              <a:chExt cx="495923" cy="310517"/>
            </a:xfrm>
          </p:grpSpPr>
          <p:sp>
            <p:nvSpPr>
              <p:cNvPr id="9053" name="Google Shape;9053;p125"/>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4" name="Google Shape;9054;p125"/>
              <p:cNvGrpSpPr/>
              <p:nvPr/>
            </p:nvGrpSpPr>
            <p:grpSpPr>
              <a:xfrm>
                <a:off x="1507666" y="2158168"/>
                <a:ext cx="272858" cy="310517"/>
                <a:chOff x="1507666" y="2158168"/>
                <a:chExt cx="272858" cy="310517"/>
              </a:xfrm>
            </p:grpSpPr>
            <p:grpSp>
              <p:nvGrpSpPr>
                <p:cNvPr id="9055" name="Google Shape;9055;p125"/>
                <p:cNvGrpSpPr/>
                <p:nvPr/>
              </p:nvGrpSpPr>
              <p:grpSpPr>
                <a:xfrm>
                  <a:off x="1507666" y="2176104"/>
                  <a:ext cx="166395" cy="273149"/>
                  <a:chOff x="1507666" y="2176104"/>
                  <a:chExt cx="166395" cy="273149"/>
                </a:xfrm>
              </p:grpSpPr>
              <p:sp>
                <p:nvSpPr>
                  <p:cNvPr id="9056" name="Google Shape;9056;p125"/>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25"/>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25"/>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25"/>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25"/>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25"/>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25"/>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3" name="Google Shape;9063;p125"/>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25"/>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5" name="Google Shape;9065;p125"/>
            <p:cNvGrpSpPr/>
            <p:nvPr/>
          </p:nvGrpSpPr>
          <p:grpSpPr>
            <a:xfrm>
              <a:off x="1284601" y="1681380"/>
              <a:ext cx="495923" cy="310517"/>
              <a:chOff x="1284601" y="1681380"/>
              <a:chExt cx="495923" cy="310517"/>
            </a:xfrm>
          </p:grpSpPr>
          <p:sp>
            <p:nvSpPr>
              <p:cNvPr id="9066" name="Google Shape;9066;p125"/>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7" name="Google Shape;9067;p125"/>
              <p:cNvGrpSpPr/>
              <p:nvPr/>
            </p:nvGrpSpPr>
            <p:grpSpPr>
              <a:xfrm>
                <a:off x="1507666" y="1681380"/>
                <a:ext cx="272858" cy="310517"/>
                <a:chOff x="1507666" y="1681380"/>
                <a:chExt cx="272858" cy="310517"/>
              </a:xfrm>
            </p:grpSpPr>
            <p:grpSp>
              <p:nvGrpSpPr>
                <p:cNvPr id="9068" name="Google Shape;9068;p125"/>
                <p:cNvGrpSpPr/>
                <p:nvPr/>
              </p:nvGrpSpPr>
              <p:grpSpPr>
                <a:xfrm>
                  <a:off x="1507666" y="1700120"/>
                  <a:ext cx="166395" cy="272984"/>
                  <a:chOff x="1507666" y="1700120"/>
                  <a:chExt cx="166395" cy="272984"/>
                </a:xfrm>
              </p:grpSpPr>
              <p:sp>
                <p:nvSpPr>
                  <p:cNvPr id="9069" name="Google Shape;9069;p125"/>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25"/>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25"/>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25"/>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25"/>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25"/>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25"/>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6" name="Google Shape;9076;p125"/>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25"/>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78" name="Google Shape;9078;p125"/>
          <p:cNvGrpSpPr/>
          <p:nvPr/>
        </p:nvGrpSpPr>
        <p:grpSpPr>
          <a:xfrm>
            <a:off x="6841403" y="2533512"/>
            <a:ext cx="1622269" cy="552443"/>
            <a:chOff x="6894650" y="2574740"/>
            <a:chExt cx="1445100" cy="492111"/>
          </a:xfrm>
        </p:grpSpPr>
        <p:sp>
          <p:nvSpPr>
            <p:cNvPr id="9079" name="Google Shape;9079;p125"/>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25"/>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25"/>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25"/>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25"/>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84" name="Google Shape;9084;p125"/>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9085" name="Google Shape;9085;p125"/>
          <p:cNvGrpSpPr/>
          <p:nvPr/>
        </p:nvGrpSpPr>
        <p:grpSpPr>
          <a:xfrm>
            <a:off x="6860946" y="3907768"/>
            <a:ext cx="1583206" cy="475705"/>
            <a:chOff x="6953919" y="3907920"/>
            <a:chExt cx="1377300" cy="475705"/>
          </a:xfrm>
        </p:grpSpPr>
        <p:cxnSp>
          <p:nvCxnSpPr>
            <p:cNvPr id="9086" name="Google Shape;9086;p125"/>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87" name="Google Shape;9087;p125"/>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9088" name="Google Shape;9088;p125"/>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089" name="Google Shape;9089;p125"/>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9090" name="Google Shape;9090;p125"/>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9091" name="Google Shape;9091;p125"/>
          <p:cNvGrpSpPr/>
          <p:nvPr/>
        </p:nvGrpSpPr>
        <p:grpSpPr>
          <a:xfrm>
            <a:off x="2364534" y="2668913"/>
            <a:ext cx="836286" cy="824529"/>
            <a:chOff x="2389399" y="2595741"/>
            <a:chExt cx="812796" cy="801369"/>
          </a:xfrm>
        </p:grpSpPr>
        <p:grpSp>
          <p:nvGrpSpPr>
            <p:cNvPr id="9092" name="Google Shape;9092;p125"/>
            <p:cNvGrpSpPr/>
            <p:nvPr/>
          </p:nvGrpSpPr>
          <p:grpSpPr>
            <a:xfrm>
              <a:off x="2492145" y="2881565"/>
              <a:ext cx="607300" cy="229751"/>
              <a:chOff x="2492145" y="2881565"/>
              <a:chExt cx="607300" cy="229751"/>
            </a:xfrm>
          </p:grpSpPr>
          <p:sp>
            <p:nvSpPr>
              <p:cNvPr id="9093" name="Google Shape;9093;p12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2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2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125"/>
            <p:cNvGrpSpPr/>
            <p:nvPr/>
          </p:nvGrpSpPr>
          <p:grpSpPr>
            <a:xfrm>
              <a:off x="2389399" y="2595741"/>
              <a:ext cx="812796" cy="296825"/>
              <a:chOff x="2389399" y="2595741"/>
              <a:chExt cx="812796" cy="296825"/>
            </a:xfrm>
          </p:grpSpPr>
          <p:grpSp>
            <p:nvGrpSpPr>
              <p:cNvPr id="9097" name="Google Shape;9097;p125"/>
              <p:cNvGrpSpPr/>
              <p:nvPr/>
            </p:nvGrpSpPr>
            <p:grpSpPr>
              <a:xfrm>
                <a:off x="2389399" y="2595741"/>
                <a:ext cx="363638" cy="296825"/>
                <a:chOff x="2389399" y="2595741"/>
                <a:chExt cx="363638" cy="296825"/>
              </a:xfrm>
            </p:grpSpPr>
            <p:grpSp>
              <p:nvGrpSpPr>
                <p:cNvPr id="9098" name="Google Shape;9098;p125"/>
                <p:cNvGrpSpPr/>
                <p:nvPr/>
              </p:nvGrpSpPr>
              <p:grpSpPr>
                <a:xfrm>
                  <a:off x="2493852" y="2794333"/>
                  <a:ext cx="259185" cy="98232"/>
                  <a:chOff x="2493852" y="2794333"/>
                  <a:chExt cx="259185" cy="98232"/>
                </a:xfrm>
              </p:grpSpPr>
              <p:sp>
                <p:nvSpPr>
                  <p:cNvPr id="9099" name="Google Shape;9099;p125"/>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25"/>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25"/>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125"/>
                <p:cNvGrpSpPr/>
                <p:nvPr/>
              </p:nvGrpSpPr>
              <p:grpSpPr>
                <a:xfrm>
                  <a:off x="2389399" y="2595741"/>
                  <a:ext cx="224343" cy="182054"/>
                  <a:chOff x="2389399" y="2595741"/>
                  <a:chExt cx="224343" cy="182054"/>
                </a:xfrm>
              </p:grpSpPr>
              <p:sp>
                <p:nvSpPr>
                  <p:cNvPr id="9103" name="Google Shape;9103;p125"/>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25"/>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5" name="Google Shape;9105;p125"/>
              <p:cNvGrpSpPr/>
              <p:nvPr/>
            </p:nvGrpSpPr>
            <p:grpSpPr>
              <a:xfrm>
                <a:off x="2683630" y="2595741"/>
                <a:ext cx="224334" cy="296825"/>
                <a:chOff x="2683630" y="2595741"/>
                <a:chExt cx="224334" cy="296825"/>
              </a:xfrm>
            </p:grpSpPr>
            <p:grpSp>
              <p:nvGrpSpPr>
                <p:cNvPr id="9106" name="Google Shape;9106;p125"/>
                <p:cNvGrpSpPr/>
                <p:nvPr/>
              </p:nvGrpSpPr>
              <p:grpSpPr>
                <a:xfrm>
                  <a:off x="2788083" y="2794333"/>
                  <a:ext cx="15356" cy="98232"/>
                  <a:chOff x="2788083" y="2794333"/>
                  <a:chExt cx="15356" cy="98232"/>
                </a:xfrm>
              </p:grpSpPr>
              <p:sp>
                <p:nvSpPr>
                  <p:cNvPr id="9107" name="Google Shape;9107;p125"/>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25"/>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25"/>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125"/>
                <p:cNvGrpSpPr/>
                <p:nvPr/>
              </p:nvGrpSpPr>
              <p:grpSpPr>
                <a:xfrm>
                  <a:off x="2683630" y="2595741"/>
                  <a:ext cx="224334" cy="182054"/>
                  <a:chOff x="2683630" y="2595741"/>
                  <a:chExt cx="224334" cy="182054"/>
                </a:xfrm>
              </p:grpSpPr>
              <p:sp>
                <p:nvSpPr>
                  <p:cNvPr id="9111" name="Google Shape;9111;p125"/>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25"/>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13" name="Google Shape;9113;p125"/>
              <p:cNvGrpSpPr/>
              <p:nvPr/>
            </p:nvGrpSpPr>
            <p:grpSpPr>
              <a:xfrm>
                <a:off x="2838475" y="2595741"/>
                <a:ext cx="363719" cy="296825"/>
                <a:chOff x="2838475" y="2595741"/>
                <a:chExt cx="363719" cy="296825"/>
              </a:xfrm>
            </p:grpSpPr>
            <p:grpSp>
              <p:nvGrpSpPr>
                <p:cNvPr id="9114" name="Google Shape;9114;p125"/>
                <p:cNvGrpSpPr/>
                <p:nvPr/>
              </p:nvGrpSpPr>
              <p:grpSpPr>
                <a:xfrm>
                  <a:off x="2838475" y="2794333"/>
                  <a:ext cx="259185" cy="98232"/>
                  <a:chOff x="2838475" y="2794333"/>
                  <a:chExt cx="259185" cy="98232"/>
                </a:xfrm>
              </p:grpSpPr>
              <p:sp>
                <p:nvSpPr>
                  <p:cNvPr id="9115" name="Google Shape;9115;p125"/>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25"/>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25"/>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25"/>
                <p:cNvGrpSpPr/>
                <p:nvPr/>
              </p:nvGrpSpPr>
              <p:grpSpPr>
                <a:xfrm>
                  <a:off x="2977852" y="2595741"/>
                  <a:ext cx="224343" cy="182054"/>
                  <a:chOff x="2977852" y="2595741"/>
                  <a:chExt cx="224343" cy="182054"/>
                </a:xfrm>
              </p:grpSpPr>
              <p:sp>
                <p:nvSpPr>
                  <p:cNvPr id="9119" name="Google Shape;9119;p125"/>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25"/>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1" name="Google Shape;9121;p125"/>
            <p:cNvGrpSpPr/>
            <p:nvPr/>
          </p:nvGrpSpPr>
          <p:grpSpPr>
            <a:xfrm>
              <a:off x="2389399" y="3100241"/>
              <a:ext cx="812796" cy="296869"/>
              <a:chOff x="2389399" y="3100241"/>
              <a:chExt cx="812796" cy="296869"/>
            </a:xfrm>
          </p:grpSpPr>
          <p:grpSp>
            <p:nvGrpSpPr>
              <p:cNvPr id="9122" name="Google Shape;9122;p125"/>
              <p:cNvGrpSpPr/>
              <p:nvPr/>
            </p:nvGrpSpPr>
            <p:grpSpPr>
              <a:xfrm>
                <a:off x="2683630" y="3100241"/>
                <a:ext cx="224334" cy="296869"/>
                <a:chOff x="2683630" y="3100241"/>
                <a:chExt cx="224334" cy="296869"/>
              </a:xfrm>
            </p:grpSpPr>
            <p:grpSp>
              <p:nvGrpSpPr>
                <p:cNvPr id="9123" name="Google Shape;9123;p125"/>
                <p:cNvGrpSpPr/>
                <p:nvPr/>
              </p:nvGrpSpPr>
              <p:grpSpPr>
                <a:xfrm>
                  <a:off x="2788083" y="3100241"/>
                  <a:ext cx="15356" cy="98237"/>
                  <a:chOff x="2788083" y="3100241"/>
                  <a:chExt cx="15356" cy="98237"/>
                </a:xfrm>
              </p:grpSpPr>
              <p:sp>
                <p:nvSpPr>
                  <p:cNvPr id="9124" name="Google Shape;9124;p125"/>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25"/>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25"/>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25"/>
                <p:cNvGrpSpPr/>
                <p:nvPr/>
              </p:nvGrpSpPr>
              <p:grpSpPr>
                <a:xfrm>
                  <a:off x="2683630" y="3215065"/>
                  <a:ext cx="224334" cy="182045"/>
                  <a:chOff x="2683630" y="3215065"/>
                  <a:chExt cx="224334" cy="182045"/>
                </a:xfrm>
              </p:grpSpPr>
              <p:sp>
                <p:nvSpPr>
                  <p:cNvPr id="9128" name="Google Shape;9128;p125"/>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25"/>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125"/>
              <p:cNvGrpSpPr/>
              <p:nvPr/>
            </p:nvGrpSpPr>
            <p:grpSpPr>
              <a:xfrm>
                <a:off x="2389399" y="3100241"/>
                <a:ext cx="363638" cy="296869"/>
                <a:chOff x="2389399" y="3100241"/>
                <a:chExt cx="363638" cy="296869"/>
              </a:xfrm>
            </p:grpSpPr>
            <p:grpSp>
              <p:nvGrpSpPr>
                <p:cNvPr id="9131" name="Google Shape;9131;p125"/>
                <p:cNvGrpSpPr/>
                <p:nvPr/>
              </p:nvGrpSpPr>
              <p:grpSpPr>
                <a:xfrm>
                  <a:off x="2493852" y="3100241"/>
                  <a:ext cx="259185" cy="98237"/>
                  <a:chOff x="2493852" y="3100241"/>
                  <a:chExt cx="259185" cy="98237"/>
                </a:xfrm>
              </p:grpSpPr>
              <p:sp>
                <p:nvSpPr>
                  <p:cNvPr id="9132" name="Google Shape;9132;p125"/>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25"/>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25"/>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25"/>
                <p:cNvGrpSpPr/>
                <p:nvPr/>
              </p:nvGrpSpPr>
              <p:grpSpPr>
                <a:xfrm>
                  <a:off x="2389399" y="3215065"/>
                  <a:ext cx="224343" cy="182045"/>
                  <a:chOff x="2389399" y="3215065"/>
                  <a:chExt cx="224343" cy="182045"/>
                </a:xfrm>
              </p:grpSpPr>
              <p:sp>
                <p:nvSpPr>
                  <p:cNvPr id="9136" name="Google Shape;9136;p125"/>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25"/>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8" name="Google Shape;9138;p125"/>
              <p:cNvGrpSpPr/>
              <p:nvPr/>
            </p:nvGrpSpPr>
            <p:grpSpPr>
              <a:xfrm>
                <a:off x="2838475" y="3100241"/>
                <a:ext cx="363719" cy="296869"/>
                <a:chOff x="2838475" y="3100241"/>
                <a:chExt cx="363719" cy="296869"/>
              </a:xfrm>
            </p:grpSpPr>
            <p:grpSp>
              <p:nvGrpSpPr>
                <p:cNvPr id="9139" name="Google Shape;9139;p125"/>
                <p:cNvGrpSpPr/>
                <p:nvPr/>
              </p:nvGrpSpPr>
              <p:grpSpPr>
                <a:xfrm>
                  <a:off x="2838475" y="3100241"/>
                  <a:ext cx="259185" cy="98237"/>
                  <a:chOff x="2838475" y="3100241"/>
                  <a:chExt cx="259185" cy="98237"/>
                </a:xfrm>
              </p:grpSpPr>
              <p:sp>
                <p:nvSpPr>
                  <p:cNvPr id="9140" name="Google Shape;9140;p125"/>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25"/>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25"/>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125"/>
                <p:cNvGrpSpPr/>
                <p:nvPr/>
              </p:nvGrpSpPr>
              <p:grpSpPr>
                <a:xfrm>
                  <a:off x="2977852" y="3215065"/>
                  <a:ext cx="224343" cy="182045"/>
                  <a:chOff x="2977852" y="3215065"/>
                  <a:chExt cx="224343" cy="182045"/>
                </a:xfrm>
              </p:grpSpPr>
              <p:sp>
                <p:nvSpPr>
                  <p:cNvPr id="9144" name="Google Shape;9144;p125"/>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25"/>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49"/>
        <p:cNvGrpSpPr/>
        <p:nvPr/>
      </p:nvGrpSpPr>
      <p:grpSpPr>
        <a:xfrm>
          <a:off x="0" y="0"/>
          <a:ext cx="0" cy="0"/>
          <a:chOff x="0" y="0"/>
          <a:chExt cx="0" cy="0"/>
        </a:xfrm>
      </p:grpSpPr>
      <p:grpSp>
        <p:nvGrpSpPr>
          <p:cNvPr id="9150" name="Google Shape;9150;p126"/>
          <p:cNvGrpSpPr/>
          <p:nvPr/>
        </p:nvGrpSpPr>
        <p:grpSpPr>
          <a:xfrm>
            <a:off x="718875" y="3363288"/>
            <a:ext cx="2390414" cy="1024800"/>
            <a:chOff x="728925" y="3296613"/>
            <a:chExt cx="2390414" cy="1024800"/>
          </a:xfrm>
        </p:grpSpPr>
        <p:grpSp>
          <p:nvGrpSpPr>
            <p:cNvPr id="9151" name="Google Shape;9151;p126"/>
            <p:cNvGrpSpPr/>
            <p:nvPr/>
          </p:nvGrpSpPr>
          <p:grpSpPr>
            <a:xfrm>
              <a:off x="728925" y="3619800"/>
              <a:ext cx="2390414" cy="500893"/>
              <a:chOff x="728925" y="3619800"/>
              <a:chExt cx="2390414" cy="500893"/>
            </a:xfrm>
          </p:grpSpPr>
          <p:sp>
            <p:nvSpPr>
              <p:cNvPr id="9152" name="Google Shape;9152;p126"/>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3" name="Google Shape;9153;p126"/>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154" name="Google Shape;9154;p126"/>
            <p:cNvGrpSpPr/>
            <p:nvPr/>
          </p:nvGrpSpPr>
          <p:grpSpPr>
            <a:xfrm>
              <a:off x="1348050" y="3296613"/>
              <a:ext cx="1706152" cy="1024800"/>
              <a:chOff x="1348050" y="3296613"/>
              <a:chExt cx="1706152" cy="1024800"/>
            </a:xfrm>
          </p:grpSpPr>
          <p:sp>
            <p:nvSpPr>
              <p:cNvPr id="9155" name="Google Shape;9155;p126"/>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6" name="Google Shape;9156;p126"/>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7" name="Google Shape;9157;p126"/>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8" name="Google Shape;9158;p126"/>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159" name="Google Shape;9159;p126"/>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160" name="Google Shape;9160;p126"/>
            <p:cNvGrpSpPr/>
            <p:nvPr/>
          </p:nvGrpSpPr>
          <p:grpSpPr>
            <a:xfrm>
              <a:off x="1455707" y="3654858"/>
              <a:ext cx="1491150" cy="417657"/>
              <a:chOff x="1455707" y="3654858"/>
              <a:chExt cx="1491150" cy="417657"/>
            </a:xfrm>
          </p:grpSpPr>
          <p:sp>
            <p:nvSpPr>
              <p:cNvPr id="9161" name="Google Shape;9161;p126"/>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26"/>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26"/>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26"/>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26"/>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26"/>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26"/>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26"/>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26"/>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26"/>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26"/>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26"/>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26"/>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26"/>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26"/>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26"/>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26"/>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26"/>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26"/>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26"/>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181" name="Google Shape;9181;p126"/>
          <p:cNvGraphicFramePr/>
          <p:nvPr/>
        </p:nvGraphicFramePr>
        <p:xfrm>
          <a:off x="5954575" y="2361200"/>
          <a:ext cx="3000000" cy="3000000"/>
        </p:xfrm>
        <a:graphic>
          <a:graphicData uri="http://schemas.openxmlformats.org/drawingml/2006/table">
            <a:tbl>
              <a:tblPr>
                <a:noFill/>
                <a:tableStyleId>{56B8D78D-280B-43F5-867C-7B1EE2553EB2}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9182" name="Google Shape;9182;p126"/>
          <p:cNvGrpSpPr/>
          <p:nvPr/>
        </p:nvGrpSpPr>
        <p:grpSpPr>
          <a:xfrm>
            <a:off x="727251" y="1188964"/>
            <a:ext cx="2396505" cy="976502"/>
            <a:chOff x="749309" y="1112739"/>
            <a:chExt cx="2371603" cy="976502"/>
          </a:xfrm>
        </p:grpSpPr>
        <p:grpSp>
          <p:nvGrpSpPr>
            <p:cNvPr id="9183" name="Google Shape;9183;p126"/>
            <p:cNvGrpSpPr/>
            <p:nvPr/>
          </p:nvGrpSpPr>
          <p:grpSpPr>
            <a:xfrm>
              <a:off x="1092126" y="1112739"/>
              <a:ext cx="2028786" cy="975464"/>
              <a:chOff x="1092126" y="1112739"/>
              <a:chExt cx="2028786" cy="975464"/>
            </a:xfrm>
          </p:grpSpPr>
          <p:sp>
            <p:nvSpPr>
              <p:cNvPr id="9184" name="Google Shape;9184;p126"/>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26"/>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26"/>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26"/>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26"/>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26"/>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26"/>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26"/>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26"/>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26"/>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26"/>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26"/>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26"/>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26"/>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26"/>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26"/>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26"/>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26"/>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26"/>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26"/>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26"/>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26"/>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26"/>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26"/>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26"/>
            <p:cNvGrpSpPr/>
            <p:nvPr/>
          </p:nvGrpSpPr>
          <p:grpSpPr>
            <a:xfrm>
              <a:off x="749309" y="1112739"/>
              <a:ext cx="314700" cy="975464"/>
              <a:chOff x="749309" y="1112739"/>
              <a:chExt cx="314700" cy="975464"/>
            </a:xfrm>
          </p:grpSpPr>
          <p:sp>
            <p:nvSpPr>
              <p:cNvPr id="9209" name="Google Shape;9209;p126"/>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26"/>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26"/>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26"/>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3" name="Google Shape;9213;p12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2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2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2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217" name="Google Shape;9217;p126"/>
          <p:cNvGraphicFramePr/>
          <p:nvPr/>
        </p:nvGraphicFramePr>
        <p:xfrm>
          <a:off x="5954600" y="1188950"/>
          <a:ext cx="3000000" cy="3000000"/>
        </p:xfrm>
        <a:graphic>
          <a:graphicData uri="http://schemas.openxmlformats.org/drawingml/2006/table">
            <a:tbl>
              <a:tblPr>
                <a:noFill/>
                <a:tableStyleId>{56B8D78D-280B-43F5-867C-7B1EE2553EB2}</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218" name="Google Shape;9218;p126"/>
          <p:cNvGraphicFramePr/>
          <p:nvPr/>
        </p:nvGraphicFramePr>
        <p:xfrm>
          <a:off x="3375463" y="2361200"/>
          <a:ext cx="3000000" cy="3000000"/>
        </p:xfrm>
        <a:graphic>
          <a:graphicData uri="http://schemas.openxmlformats.org/drawingml/2006/table">
            <a:tbl>
              <a:tblPr>
                <a:noFill/>
                <a:tableStyleId>{56B8D78D-280B-43F5-867C-7B1EE2553EB2}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219" name="Google Shape;9219;p126"/>
          <p:cNvGrpSpPr/>
          <p:nvPr/>
        </p:nvGrpSpPr>
        <p:grpSpPr>
          <a:xfrm>
            <a:off x="3377449" y="3352160"/>
            <a:ext cx="2363377" cy="1047062"/>
            <a:chOff x="3358399" y="3285485"/>
            <a:chExt cx="2363377" cy="1047062"/>
          </a:xfrm>
        </p:grpSpPr>
        <p:grpSp>
          <p:nvGrpSpPr>
            <p:cNvPr id="9220" name="Google Shape;9220;p126"/>
            <p:cNvGrpSpPr/>
            <p:nvPr/>
          </p:nvGrpSpPr>
          <p:grpSpPr>
            <a:xfrm>
              <a:off x="3358412" y="3285485"/>
              <a:ext cx="2363244" cy="139500"/>
              <a:chOff x="3358412" y="3285485"/>
              <a:chExt cx="2363244" cy="139500"/>
            </a:xfrm>
          </p:grpSpPr>
          <p:sp>
            <p:nvSpPr>
              <p:cNvPr id="9221" name="Google Shape;9221;p126"/>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26"/>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26"/>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26"/>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26"/>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126"/>
            <p:cNvGrpSpPr/>
            <p:nvPr/>
          </p:nvGrpSpPr>
          <p:grpSpPr>
            <a:xfrm>
              <a:off x="3358412" y="3466996"/>
              <a:ext cx="2363244" cy="139500"/>
              <a:chOff x="3358412" y="3466996"/>
              <a:chExt cx="2363244" cy="139500"/>
            </a:xfrm>
          </p:grpSpPr>
          <p:sp>
            <p:nvSpPr>
              <p:cNvPr id="9227" name="Google Shape;9227;p126"/>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26"/>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26"/>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26"/>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26"/>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26"/>
            <p:cNvGrpSpPr/>
            <p:nvPr/>
          </p:nvGrpSpPr>
          <p:grpSpPr>
            <a:xfrm>
              <a:off x="3358412" y="3648507"/>
              <a:ext cx="2363244" cy="139500"/>
              <a:chOff x="3358412" y="3648507"/>
              <a:chExt cx="2363244" cy="139500"/>
            </a:xfrm>
          </p:grpSpPr>
          <p:sp>
            <p:nvSpPr>
              <p:cNvPr id="9233" name="Google Shape;9233;p126"/>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26"/>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26"/>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26"/>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26"/>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26"/>
            <p:cNvGrpSpPr/>
            <p:nvPr/>
          </p:nvGrpSpPr>
          <p:grpSpPr>
            <a:xfrm>
              <a:off x="3358412" y="3830018"/>
              <a:ext cx="2363244" cy="139500"/>
              <a:chOff x="3358412" y="3830018"/>
              <a:chExt cx="2363244" cy="139500"/>
            </a:xfrm>
          </p:grpSpPr>
          <p:sp>
            <p:nvSpPr>
              <p:cNvPr id="9239" name="Google Shape;9239;p126"/>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26"/>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26"/>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26"/>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26"/>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26"/>
            <p:cNvGrpSpPr/>
            <p:nvPr/>
          </p:nvGrpSpPr>
          <p:grpSpPr>
            <a:xfrm>
              <a:off x="3358399" y="4011514"/>
              <a:ext cx="2363377" cy="139537"/>
              <a:chOff x="3294800" y="4134603"/>
              <a:chExt cx="2638876" cy="152400"/>
            </a:xfrm>
          </p:grpSpPr>
          <p:sp>
            <p:nvSpPr>
              <p:cNvPr id="9245" name="Google Shape;9245;p126"/>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26"/>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26"/>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26"/>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26"/>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126"/>
            <p:cNvGrpSpPr/>
            <p:nvPr/>
          </p:nvGrpSpPr>
          <p:grpSpPr>
            <a:xfrm>
              <a:off x="3358399" y="4193010"/>
              <a:ext cx="2363377" cy="139537"/>
              <a:chOff x="3294800" y="4134603"/>
              <a:chExt cx="2638876" cy="152400"/>
            </a:xfrm>
          </p:grpSpPr>
          <p:sp>
            <p:nvSpPr>
              <p:cNvPr id="9251" name="Google Shape;9251;p126"/>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26"/>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26"/>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26"/>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26"/>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256" name="Google Shape;9256;p126"/>
          <p:cNvGraphicFramePr/>
          <p:nvPr/>
        </p:nvGraphicFramePr>
        <p:xfrm>
          <a:off x="728250" y="2361200"/>
          <a:ext cx="3000000" cy="3000000"/>
        </p:xfrm>
        <a:graphic>
          <a:graphicData uri="http://schemas.openxmlformats.org/drawingml/2006/table">
            <a:tbl>
              <a:tblPr>
                <a:noFill/>
                <a:tableStyleId>{56B8D78D-280B-43F5-867C-7B1EE2553EB2}</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257" name="Google Shape;9257;p126"/>
          <p:cNvGrpSpPr/>
          <p:nvPr/>
        </p:nvGrpSpPr>
        <p:grpSpPr>
          <a:xfrm>
            <a:off x="4177919" y="2765014"/>
            <a:ext cx="1302095" cy="60959"/>
            <a:chOff x="3558802" y="4011427"/>
            <a:chExt cx="1866000" cy="111300"/>
          </a:xfrm>
        </p:grpSpPr>
        <p:sp>
          <p:nvSpPr>
            <p:cNvPr id="9258" name="Google Shape;9258;p126"/>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26"/>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126"/>
          <p:cNvGrpSpPr/>
          <p:nvPr/>
        </p:nvGrpSpPr>
        <p:grpSpPr>
          <a:xfrm>
            <a:off x="4723407" y="3047174"/>
            <a:ext cx="914340" cy="60959"/>
            <a:chOff x="3558802" y="4011427"/>
            <a:chExt cx="1866000" cy="111300"/>
          </a:xfrm>
        </p:grpSpPr>
        <p:sp>
          <p:nvSpPr>
            <p:cNvPr id="9261" name="Google Shape;9261;p126"/>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26"/>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126"/>
          <p:cNvGrpSpPr/>
          <p:nvPr/>
        </p:nvGrpSpPr>
        <p:grpSpPr>
          <a:xfrm>
            <a:off x="5926924" y="3381697"/>
            <a:ext cx="2519825" cy="1001454"/>
            <a:chOff x="1906114" y="789980"/>
            <a:chExt cx="1487676" cy="606868"/>
          </a:xfrm>
        </p:grpSpPr>
        <p:cxnSp>
          <p:nvCxnSpPr>
            <p:cNvPr id="9264" name="Google Shape;9264;p12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65" name="Google Shape;9265;p12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266" name="Google Shape;9266;p12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267" name="Google Shape;9267;p12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9268" name="Google Shape;9268;p12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9269" name="Google Shape;9269;p12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9270" name="Google Shape;9270;p12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9271" name="Google Shape;9271;p12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2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2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2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2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2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2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9278" name="Google Shape;9278;p12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279" name="Google Shape;9279;p12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280" name="Google Shape;9280;p12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126"/>
          <p:cNvGrpSpPr/>
          <p:nvPr/>
        </p:nvGrpSpPr>
        <p:grpSpPr>
          <a:xfrm>
            <a:off x="3372612" y="1159008"/>
            <a:ext cx="2363393" cy="1005865"/>
            <a:chOff x="3292400" y="1193188"/>
            <a:chExt cx="2615240" cy="1131075"/>
          </a:xfrm>
        </p:grpSpPr>
        <p:sp>
          <p:nvSpPr>
            <p:cNvPr id="9282" name="Google Shape;9282;p126"/>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83" name="Google Shape;9283;p126"/>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84" name="Google Shape;9284;p126"/>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9285" name="Google Shape;9285;p126"/>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9286" name="Google Shape;9286;p126"/>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9287" name="Google Shape;9287;p126"/>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9288" name="Google Shape;9288;p126"/>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9289" name="Google Shape;9289;p126"/>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9290" name="Google Shape;9290;p126"/>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9291" name="Google Shape;9291;p126"/>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9292" name="Google Shape;9292;p126"/>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3" name="Google Shape;9293;p126"/>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294" name="Google Shape;9294;p126"/>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5" name="Google Shape;9295;p126"/>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296" name="Google Shape;9296;p126"/>
            <p:cNvGrpSpPr/>
            <p:nvPr/>
          </p:nvGrpSpPr>
          <p:grpSpPr>
            <a:xfrm>
              <a:off x="3748438" y="1378608"/>
              <a:ext cx="2159202" cy="903971"/>
              <a:chOff x="1683525" y="2179850"/>
              <a:chExt cx="4519050" cy="2134525"/>
            </a:xfrm>
          </p:grpSpPr>
          <p:sp>
            <p:nvSpPr>
              <p:cNvPr id="9297" name="Google Shape;9297;p12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98" name="Google Shape;9298;p12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299" name="Google Shape;9299;p12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0" name="Google Shape;9300;p12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1" name="Google Shape;9301;p12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2" name="Google Shape;9302;p12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3" name="Google Shape;9303;p12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4" name="Google Shape;9304;p12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5" name="Google Shape;9305;p12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6" name="Google Shape;9306;p12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7" name="Google Shape;9307;p12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308" name="Google Shape;9308;p12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12"/>
        <p:cNvGrpSpPr/>
        <p:nvPr/>
      </p:nvGrpSpPr>
      <p:grpSpPr>
        <a:xfrm>
          <a:off x="0" y="0"/>
          <a:ext cx="0" cy="0"/>
          <a:chOff x="0" y="0"/>
          <a:chExt cx="0" cy="0"/>
        </a:xfrm>
      </p:grpSpPr>
      <p:grpSp>
        <p:nvGrpSpPr>
          <p:cNvPr id="9313" name="Google Shape;9313;p127"/>
          <p:cNvGrpSpPr/>
          <p:nvPr/>
        </p:nvGrpSpPr>
        <p:grpSpPr>
          <a:xfrm>
            <a:off x="4814684" y="1191441"/>
            <a:ext cx="745431" cy="718863"/>
            <a:chOff x="4249973" y="1201875"/>
            <a:chExt cx="1958568" cy="1888762"/>
          </a:xfrm>
        </p:grpSpPr>
        <p:sp>
          <p:nvSpPr>
            <p:cNvPr id="9314" name="Google Shape;9314;p127"/>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5" name="Google Shape;9315;p127"/>
            <p:cNvGrpSpPr/>
            <p:nvPr/>
          </p:nvGrpSpPr>
          <p:grpSpPr>
            <a:xfrm>
              <a:off x="5853086" y="1789142"/>
              <a:ext cx="355454" cy="1048099"/>
              <a:chOff x="5576108" y="2016725"/>
              <a:chExt cx="565200" cy="1666560"/>
            </a:xfrm>
          </p:grpSpPr>
          <p:sp>
            <p:nvSpPr>
              <p:cNvPr id="9316" name="Google Shape;9316;p127"/>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17" name="Google Shape;9317;p12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127"/>
            <p:cNvGrpSpPr/>
            <p:nvPr/>
          </p:nvGrpSpPr>
          <p:grpSpPr>
            <a:xfrm>
              <a:off x="4869455" y="2691676"/>
              <a:ext cx="1013897" cy="398961"/>
              <a:chOff x="4012057" y="3451825"/>
              <a:chExt cx="1612175" cy="634379"/>
            </a:xfrm>
          </p:grpSpPr>
          <p:sp>
            <p:nvSpPr>
              <p:cNvPr id="9319" name="Google Shape;9319;p127"/>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0" name="Google Shape;9320;p12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27"/>
            <p:cNvGrpSpPr/>
            <p:nvPr/>
          </p:nvGrpSpPr>
          <p:grpSpPr>
            <a:xfrm>
              <a:off x="4276937" y="2155961"/>
              <a:ext cx="651965" cy="891358"/>
              <a:chOff x="3069908" y="2599997"/>
              <a:chExt cx="1036675" cy="1417328"/>
            </a:xfrm>
          </p:grpSpPr>
          <p:sp>
            <p:nvSpPr>
              <p:cNvPr id="9322" name="Google Shape;9322;p127"/>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3" name="Google Shape;9323;p12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127"/>
            <p:cNvGrpSpPr/>
            <p:nvPr/>
          </p:nvGrpSpPr>
          <p:grpSpPr>
            <a:xfrm>
              <a:off x="5054918" y="1201875"/>
              <a:ext cx="999548" cy="602711"/>
              <a:chOff x="4306958" y="1082925"/>
              <a:chExt cx="1589359" cy="958358"/>
            </a:xfrm>
          </p:grpSpPr>
          <p:sp>
            <p:nvSpPr>
              <p:cNvPr id="9325" name="Google Shape;9325;p127"/>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6" name="Google Shape;9326;p12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127"/>
            <p:cNvGrpSpPr/>
            <p:nvPr/>
          </p:nvGrpSpPr>
          <p:grpSpPr>
            <a:xfrm>
              <a:off x="4249973" y="1303451"/>
              <a:ext cx="799317" cy="841334"/>
              <a:chOff x="3027033" y="1244439"/>
              <a:chExt cx="1270977" cy="1337786"/>
            </a:xfrm>
          </p:grpSpPr>
          <p:sp>
            <p:nvSpPr>
              <p:cNvPr id="9328" name="Google Shape;9328;p127"/>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329" name="Google Shape;9329;p12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30" name="Google Shape;9330;p127"/>
          <p:cNvGrpSpPr/>
          <p:nvPr/>
        </p:nvGrpSpPr>
        <p:grpSpPr>
          <a:xfrm>
            <a:off x="731057" y="2069890"/>
            <a:ext cx="761767" cy="729896"/>
            <a:chOff x="2657744" y="2337745"/>
            <a:chExt cx="832987" cy="798137"/>
          </a:xfrm>
        </p:grpSpPr>
        <p:sp>
          <p:nvSpPr>
            <p:cNvPr id="9331" name="Google Shape;9331;p127"/>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27"/>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2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27"/>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2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2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27"/>
          <p:cNvGrpSpPr/>
          <p:nvPr/>
        </p:nvGrpSpPr>
        <p:grpSpPr>
          <a:xfrm>
            <a:off x="3242022" y="2073097"/>
            <a:ext cx="685569" cy="723586"/>
            <a:chOff x="3398134" y="2057755"/>
            <a:chExt cx="704087" cy="743130"/>
          </a:xfrm>
        </p:grpSpPr>
        <p:grpSp>
          <p:nvGrpSpPr>
            <p:cNvPr id="9338" name="Google Shape;9338;p127"/>
            <p:cNvGrpSpPr/>
            <p:nvPr/>
          </p:nvGrpSpPr>
          <p:grpSpPr>
            <a:xfrm>
              <a:off x="3398134" y="2290183"/>
              <a:ext cx="315300" cy="219900"/>
              <a:chOff x="3398134" y="2290183"/>
              <a:chExt cx="315300" cy="219900"/>
            </a:xfrm>
          </p:grpSpPr>
          <p:sp>
            <p:nvSpPr>
              <p:cNvPr id="9339" name="Google Shape;9339;p127"/>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0" name="Google Shape;9340;p127"/>
              <p:cNvCxnSpPr>
                <a:stCxn id="9339"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9341" name="Google Shape;9341;p127"/>
            <p:cNvGrpSpPr/>
            <p:nvPr/>
          </p:nvGrpSpPr>
          <p:grpSpPr>
            <a:xfrm>
              <a:off x="3547823" y="2467358"/>
              <a:ext cx="219900" cy="333527"/>
              <a:chOff x="3547823" y="2467358"/>
              <a:chExt cx="219900" cy="333527"/>
            </a:xfrm>
          </p:grpSpPr>
          <p:sp>
            <p:nvSpPr>
              <p:cNvPr id="9342" name="Google Shape;9342;p127"/>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3" name="Google Shape;9343;p127"/>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9344" name="Google Shape;9344;p127"/>
            <p:cNvGrpSpPr/>
            <p:nvPr/>
          </p:nvGrpSpPr>
          <p:grpSpPr>
            <a:xfrm>
              <a:off x="3734138" y="2467358"/>
              <a:ext cx="219900" cy="333527"/>
              <a:chOff x="3734138" y="2467358"/>
              <a:chExt cx="219900" cy="333527"/>
            </a:xfrm>
          </p:grpSpPr>
          <p:sp>
            <p:nvSpPr>
              <p:cNvPr id="9345" name="Google Shape;9345;p127"/>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6" name="Google Shape;9346;p127"/>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9347" name="Google Shape;9347;p127"/>
            <p:cNvGrpSpPr/>
            <p:nvPr/>
          </p:nvGrpSpPr>
          <p:grpSpPr>
            <a:xfrm>
              <a:off x="3787560" y="2288011"/>
              <a:ext cx="314661" cy="219900"/>
              <a:chOff x="3787560" y="2288011"/>
              <a:chExt cx="314661" cy="219900"/>
            </a:xfrm>
          </p:grpSpPr>
          <p:sp>
            <p:nvSpPr>
              <p:cNvPr id="9348" name="Google Shape;9348;p127"/>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349" name="Google Shape;9349;p127"/>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9350" name="Google Shape;9350;p127"/>
            <p:cNvGrpSpPr/>
            <p:nvPr/>
          </p:nvGrpSpPr>
          <p:grpSpPr>
            <a:xfrm>
              <a:off x="3637290" y="2057755"/>
              <a:ext cx="219900" cy="335499"/>
              <a:chOff x="3637290" y="2057755"/>
              <a:chExt cx="219900" cy="335499"/>
            </a:xfrm>
          </p:grpSpPr>
          <p:sp>
            <p:nvSpPr>
              <p:cNvPr id="9351" name="Google Shape;9351;p127"/>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352" name="Google Shape;9352;p127"/>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9353" name="Google Shape;9353;p127"/>
          <p:cNvGrpSpPr/>
          <p:nvPr/>
        </p:nvGrpSpPr>
        <p:grpSpPr>
          <a:xfrm>
            <a:off x="4917244" y="2079792"/>
            <a:ext cx="710153" cy="710153"/>
            <a:chOff x="5007123" y="2079403"/>
            <a:chExt cx="687600" cy="687600"/>
          </a:xfrm>
        </p:grpSpPr>
        <p:sp>
          <p:nvSpPr>
            <p:cNvPr id="9354" name="Google Shape;9354;p127"/>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27"/>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27"/>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27"/>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127"/>
          <p:cNvGrpSpPr/>
          <p:nvPr/>
        </p:nvGrpSpPr>
        <p:grpSpPr>
          <a:xfrm>
            <a:off x="5726681" y="2074299"/>
            <a:ext cx="720998" cy="721183"/>
            <a:chOff x="5797446" y="2063053"/>
            <a:chExt cx="698100" cy="698280"/>
          </a:xfrm>
        </p:grpSpPr>
        <p:sp>
          <p:nvSpPr>
            <p:cNvPr id="9359" name="Google Shape;9359;p127"/>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27"/>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27"/>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27"/>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127"/>
          <p:cNvGrpSpPr/>
          <p:nvPr/>
        </p:nvGrpSpPr>
        <p:grpSpPr>
          <a:xfrm>
            <a:off x="8171828" y="3719904"/>
            <a:ext cx="280585" cy="673164"/>
            <a:chOff x="8075075" y="3754290"/>
            <a:chExt cx="255612" cy="613194"/>
          </a:xfrm>
        </p:grpSpPr>
        <p:grpSp>
          <p:nvGrpSpPr>
            <p:cNvPr id="9364" name="Google Shape;9364;p127"/>
            <p:cNvGrpSpPr/>
            <p:nvPr/>
          </p:nvGrpSpPr>
          <p:grpSpPr>
            <a:xfrm>
              <a:off x="8075075" y="3754290"/>
              <a:ext cx="255612" cy="613194"/>
              <a:chOff x="8075075" y="3754290"/>
              <a:chExt cx="255612" cy="613194"/>
            </a:xfrm>
          </p:grpSpPr>
          <p:sp>
            <p:nvSpPr>
              <p:cNvPr id="9365" name="Google Shape;9365;p127"/>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27"/>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7" name="Google Shape;9367;p127"/>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127"/>
          <p:cNvGrpSpPr/>
          <p:nvPr/>
        </p:nvGrpSpPr>
        <p:grpSpPr>
          <a:xfrm>
            <a:off x="5288887" y="3708700"/>
            <a:ext cx="470352" cy="683745"/>
            <a:chOff x="1697726" y="3244179"/>
            <a:chExt cx="788124" cy="1146069"/>
          </a:xfrm>
        </p:grpSpPr>
        <p:sp>
          <p:nvSpPr>
            <p:cNvPr id="9369" name="Google Shape;9369;p12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2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1" name="Google Shape;9371;p12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2" name="Google Shape;9372;p127"/>
          <p:cNvGrpSpPr/>
          <p:nvPr/>
        </p:nvGrpSpPr>
        <p:grpSpPr>
          <a:xfrm>
            <a:off x="5910037" y="3719902"/>
            <a:ext cx="293891" cy="293845"/>
            <a:chOff x="6134814" y="3754290"/>
            <a:chExt cx="293891" cy="293845"/>
          </a:xfrm>
        </p:grpSpPr>
        <p:sp>
          <p:nvSpPr>
            <p:cNvPr id="9373" name="Google Shape;9373;p127"/>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27"/>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27"/>
          <p:cNvGrpSpPr/>
          <p:nvPr/>
        </p:nvGrpSpPr>
        <p:grpSpPr>
          <a:xfrm>
            <a:off x="5910037" y="4098574"/>
            <a:ext cx="293891" cy="293891"/>
            <a:chOff x="6134814" y="4086186"/>
            <a:chExt cx="293891" cy="293891"/>
          </a:xfrm>
        </p:grpSpPr>
        <p:sp>
          <p:nvSpPr>
            <p:cNvPr id="9376" name="Google Shape;9376;p127"/>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27"/>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8" name="Google Shape;9378;p127"/>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27"/>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0" name="Google Shape;9380;p127"/>
          <p:cNvGrpSpPr/>
          <p:nvPr/>
        </p:nvGrpSpPr>
        <p:grpSpPr>
          <a:xfrm>
            <a:off x="7835013" y="2927266"/>
            <a:ext cx="622883" cy="621944"/>
            <a:chOff x="1187048" y="238125"/>
            <a:chExt cx="5256397" cy="5248476"/>
          </a:xfrm>
        </p:grpSpPr>
        <p:sp>
          <p:nvSpPr>
            <p:cNvPr id="9381" name="Google Shape;9381;p12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27"/>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27"/>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27"/>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27"/>
          <p:cNvGrpSpPr/>
          <p:nvPr/>
        </p:nvGrpSpPr>
        <p:grpSpPr>
          <a:xfrm>
            <a:off x="2292118" y="2936875"/>
            <a:ext cx="1310987" cy="612407"/>
            <a:chOff x="238125" y="1188750"/>
            <a:chExt cx="7140450" cy="3335550"/>
          </a:xfrm>
        </p:grpSpPr>
        <p:sp>
          <p:nvSpPr>
            <p:cNvPr id="9386" name="Google Shape;9386;p12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2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2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2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2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27"/>
          <p:cNvGrpSpPr/>
          <p:nvPr/>
        </p:nvGrpSpPr>
        <p:grpSpPr>
          <a:xfrm>
            <a:off x="6617990" y="2927430"/>
            <a:ext cx="1110299" cy="621702"/>
            <a:chOff x="238125" y="1335475"/>
            <a:chExt cx="5418735" cy="3034175"/>
          </a:xfrm>
        </p:grpSpPr>
        <p:sp>
          <p:nvSpPr>
            <p:cNvPr id="9392" name="Google Shape;9392;p12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2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2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27"/>
          <p:cNvGrpSpPr/>
          <p:nvPr/>
        </p:nvGrpSpPr>
        <p:grpSpPr>
          <a:xfrm>
            <a:off x="5435649" y="2924327"/>
            <a:ext cx="1074451" cy="627181"/>
            <a:chOff x="5359127" y="2910889"/>
            <a:chExt cx="1097723" cy="640831"/>
          </a:xfrm>
        </p:grpSpPr>
        <p:grpSp>
          <p:nvGrpSpPr>
            <p:cNvPr id="9396" name="Google Shape;9396;p127"/>
            <p:cNvGrpSpPr/>
            <p:nvPr/>
          </p:nvGrpSpPr>
          <p:grpSpPr>
            <a:xfrm>
              <a:off x="5929791" y="3263088"/>
              <a:ext cx="527060" cy="287097"/>
              <a:chOff x="5929791" y="3263088"/>
              <a:chExt cx="527060" cy="287097"/>
            </a:xfrm>
          </p:grpSpPr>
          <p:sp>
            <p:nvSpPr>
              <p:cNvPr id="9397" name="Google Shape;9397;p127"/>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398" name="Google Shape;9398;p127"/>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399" name="Google Shape;9399;p127"/>
            <p:cNvGrpSpPr/>
            <p:nvPr/>
          </p:nvGrpSpPr>
          <p:grpSpPr>
            <a:xfrm>
              <a:off x="5359127" y="3263089"/>
              <a:ext cx="526428" cy="288631"/>
              <a:chOff x="5359127" y="3263089"/>
              <a:chExt cx="526428" cy="288631"/>
            </a:xfrm>
          </p:grpSpPr>
          <p:sp>
            <p:nvSpPr>
              <p:cNvPr id="9400" name="Google Shape;9400;p127"/>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1" name="Google Shape;9401;p127"/>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402" name="Google Shape;9402;p127"/>
            <p:cNvGrpSpPr/>
            <p:nvPr/>
          </p:nvGrpSpPr>
          <p:grpSpPr>
            <a:xfrm>
              <a:off x="5551525" y="2910889"/>
              <a:ext cx="520901" cy="610283"/>
              <a:chOff x="5551525" y="2910889"/>
              <a:chExt cx="520901" cy="610283"/>
            </a:xfrm>
          </p:grpSpPr>
          <p:sp>
            <p:nvSpPr>
              <p:cNvPr id="9403" name="Google Shape;9403;p127"/>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4" name="Google Shape;9404;p127"/>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405" name="Google Shape;9405;p127"/>
            <p:cNvGrpSpPr/>
            <p:nvPr/>
          </p:nvGrpSpPr>
          <p:grpSpPr>
            <a:xfrm>
              <a:off x="5743962" y="2919100"/>
              <a:ext cx="623674" cy="284502"/>
              <a:chOff x="5743962" y="2919100"/>
              <a:chExt cx="623674" cy="284502"/>
            </a:xfrm>
          </p:grpSpPr>
          <p:sp>
            <p:nvSpPr>
              <p:cNvPr id="9406" name="Google Shape;9406;p127"/>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407" name="Google Shape;9407;p127"/>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9408" name="Google Shape;9408;p127"/>
          <p:cNvGrpSpPr/>
          <p:nvPr/>
        </p:nvGrpSpPr>
        <p:grpSpPr>
          <a:xfrm>
            <a:off x="7586863" y="2075038"/>
            <a:ext cx="874976" cy="719600"/>
            <a:chOff x="7608988" y="2093194"/>
            <a:chExt cx="817276" cy="672147"/>
          </a:xfrm>
        </p:grpSpPr>
        <p:cxnSp>
          <p:nvCxnSpPr>
            <p:cNvPr id="9409" name="Google Shape;9409;p127"/>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0" name="Google Shape;9410;p127"/>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1" name="Google Shape;9411;p127"/>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2" name="Google Shape;9412;p127"/>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413" name="Google Shape;9413;p127"/>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9414" name="Google Shape;9414;p127"/>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415" name="Google Shape;9415;p127"/>
            <p:cNvGrpSpPr/>
            <p:nvPr/>
          </p:nvGrpSpPr>
          <p:grpSpPr>
            <a:xfrm>
              <a:off x="7721175" y="2093194"/>
              <a:ext cx="599587" cy="623846"/>
              <a:chOff x="7721175" y="2093194"/>
              <a:chExt cx="599587" cy="623846"/>
            </a:xfrm>
          </p:grpSpPr>
          <p:grpSp>
            <p:nvGrpSpPr>
              <p:cNvPr id="9416" name="Google Shape;9416;p127"/>
              <p:cNvGrpSpPr/>
              <p:nvPr/>
            </p:nvGrpSpPr>
            <p:grpSpPr>
              <a:xfrm>
                <a:off x="7721175" y="2093194"/>
                <a:ext cx="291605" cy="623846"/>
                <a:chOff x="9405575" y="2061418"/>
                <a:chExt cx="291605" cy="623846"/>
              </a:xfrm>
            </p:grpSpPr>
            <p:sp>
              <p:nvSpPr>
                <p:cNvPr id="9417" name="Google Shape;9417;p12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2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2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2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2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2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2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127"/>
              <p:cNvGrpSpPr/>
              <p:nvPr/>
            </p:nvGrpSpPr>
            <p:grpSpPr>
              <a:xfrm flipH="1">
                <a:off x="8029157" y="2093194"/>
                <a:ext cx="291605" cy="623846"/>
                <a:chOff x="9405575" y="2061418"/>
                <a:chExt cx="291605" cy="623846"/>
              </a:xfrm>
            </p:grpSpPr>
            <p:sp>
              <p:nvSpPr>
                <p:cNvPr id="9425" name="Google Shape;9425;p12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2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2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2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2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2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2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32" name="Google Shape;9432;p127"/>
          <p:cNvGrpSpPr/>
          <p:nvPr/>
        </p:nvGrpSpPr>
        <p:grpSpPr>
          <a:xfrm>
            <a:off x="4031299" y="1191441"/>
            <a:ext cx="712557" cy="785901"/>
            <a:chOff x="4206459" y="1191441"/>
            <a:chExt cx="712557" cy="785901"/>
          </a:xfrm>
        </p:grpSpPr>
        <p:sp>
          <p:nvSpPr>
            <p:cNvPr id="9433" name="Google Shape;9433;p12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2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2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2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7" name="Google Shape;9437;p127"/>
            <p:cNvGrpSpPr/>
            <p:nvPr/>
          </p:nvGrpSpPr>
          <p:grpSpPr>
            <a:xfrm>
              <a:off x="4644280" y="1290523"/>
              <a:ext cx="143716" cy="29463"/>
              <a:chOff x="4644280" y="1290523"/>
              <a:chExt cx="143716" cy="29463"/>
            </a:xfrm>
          </p:grpSpPr>
          <p:sp>
            <p:nvSpPr>
              <p:cNvPr id="9438" name="Google Shape;9438;p12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2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2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2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127"/>
            <p:cNvGrpSpPr/>
            <p:nvPr/>
          </p:nvGrpSpPr>
          <p:grpSpPr>
            <a:xfrm>
              <a:off x="4356567" y="1191441"/>
              <a:ext cx="143690" cy="29488"/>
              <a:chOff x="4356567" y="1191441"/>
              <a:chExt cx="143690" cy="29488"/>
            </a:xfrm>
          </p:grpSpPr>
          <p:sp>
            <p:nvSpPr>
              <p:cNvPr id="9443" name="Google Shape;9443;p12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2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2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2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127"/>
            <p:cNvGrpSpPr/>
            <p:nvPr/>
          </p:nvGrpSpPr>
          <p:grpSpPr>
            <a:xfrm>
              <a:off x="4339009" y="1863727"/>
              <a:ext cx="143703" cy="29476"/>
              <a:chOff x="4339009" y="1863727"/>
              <a:chExt cx="143703" cy="29476"/>
            </a:xfrm>
          </p:grpSpPr>
          <p:sp>
            <p:nvSpPr>
              <p:cNvPr id="9448" name="Google Shape;9448;p12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2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2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2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27"/>
            <p:cNvGrpSpPr/>
            <p:nvPr/>
          </p:nvGrpSpPr>
          <p:grpSpPr>
            <a:xfrm>
              <a:off x="4206459" y="1607315"/>
              <a:ext cx="29539" cy="142899"/>
              <a:chOff x="4206459" y="1607315"/>
              <a:chExt cx="29539" cy="142899"/>
            </a:xfrm>
          </p:grpSpPr>
          <p:sp>
            <p:nvSpPr>
              <p:cNvPr id="9453" name="Google Shape;9453;p12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2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2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2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7" name="Google Shape;9457;p12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2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2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2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1" name="Google Shape;9461;p127"/>
            <p:cNvGrpSpPr/>
            <p:nvPr/>
          </p:nvGrpSpPr>
          <p:grpSpPr>
            <a:xfrm>
              <a:off x="4889463" y="1423737"/>
              <a:ext cx="29552" cy="142899"/>
              <a:chOff x="4889463" y="1423737"/>
              <a:chExt cx="29552" cy="142899"/>
            </a:xfrm>
          </p:grpSpPr>
          <p:sp>
            <p:nvSpPr>
              <p:cNvPr id="9462" name="Google Shape;9462;p12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2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2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2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27"/>
            <p:cNvGrpSpPr/>
            <p:nvPr/>
          </p:nvGrpSpPr>
          <p:grpSpPr>
            <a:xfrm>
              <a:off x="4771663" y="1876896"/>
              <a:ext cx="108651" cy="100447"/>
              <a:chOff x="4771663" y="1876896"/>
              <a:chExt cx="108651" cy="100447"/>
            </a:xfrm>
          </p:grpSpPr>
          <p:sp>
            <p:nvSpPr>
              <p:cNvPr id="9467" name="Google Shape;9467;p12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2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2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2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1" name="Google Shape;9471;p127"/>
          <p:cNvGrpSpPr/>
          <p:nvPr/>
        </p:nvGrpSpPr>
        <p:grpSpPr>
          <a:xfrm>
            <a:off x="4026774" y="2074664"/>
            <a:ext cx="791287" cy="720350"/>
            <a:chOff x="267375" y="1071875"/>
            <a:chExt cx="470500" cy="428550"/>
          </a:xfrm>
        </p:grpSpPr>
        <p:sp>
          <p:nvSpPr>
            <p:cNvPr id="9472" name="Google Shape;9472;p12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2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2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2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2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2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2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2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127"/>
          <p:cNvGrpSpPr/>
          <p:nvPr/>
        </p:nvGrpSpPr>
        <p:grpSpPr>
          <a:xfrm>
            <a:off x="727269" y="3719294"/>
            <a:ext cx="1408444" cy="673166"/>
            <a:chOff x="712664" y="3693287"/>
            <a:chExt cx="1460738" cy="698160"/>
          </a:xfrm>
        </p:grpSpPr>
        <p:grpSp>
          <p:nvGrpSpPr>
            <p:cNvPr id="9481" name="Google Shape;9481;p127"/>
            <p:cNvGrpSpPr/>
            <p:nvPr/>
          </p:nvGrpSpPr>
          <p:grpSpPr>
            <a:xfrm>
              <a:off x="1380079" y="4133090"/>
              <a:ext cx="234048" cy="258099"/>
              <a:chOff x="1380079" y="4133090"/>
              <a:chExt cx="234048" cy="258099"/>
            </a:xfrm>
          </p:grpSpPr>
          <p:sp>
            <p:nvSpPr>
              <p:cNvPr id="9482" name="Google Shape;9482;p127"/>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27"/>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27"/>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127"/>
            <p:cNvGrpSpPr/>
            <p:nvPr/>
          </p:nvGrpSpPr>
          <p:grpSpPr>
            <a:xfrm>
              <a:off x="884610" y="3864082"/>
              <a:ext cx="1118566" cy="527275"/>
              <a:chOff x="890961" y="3865463"/>
              <a:chExt cx="1115221" cy="525698"/>
            </a:xfrm>
          </p:grpSpPr>
          <p:sp>
            <p:nvSpPr>
              <p:cNvPr id="9486" name="Google Shape;9486;p127"/>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27"/>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27"/>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127"/>
            <p:cNvGrpSpPr/>
            <p:nvPr/>
          </p:nvGrpSpPr>
          <p:grpSpPr>
            <a:xfrm>
              <a:off x="712664" y="3693287"/>
              <a:ext cx="1460738" cy="698160"/>
              <a:chOff x="712664" y="3693025"/>
              <a:chExt cx="1460738" cy="698160"/>
            </a:xfrm>
          </p:grpSpPr>
          <p:sp>
            <p:nvSpPr>
              <p:cNvPr id="9490" name="Google Shape;9490;p127"/>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27"/>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27"/>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27"/>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27"/>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27"/>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6" name="Google Shape;9496;p127"/>
          <p:cNvGrpSpPr/>
          <p:nvPr/>
        </p:nvGrpSpPr>
        <p:grpSpPr>
          <a:xfrm>
            <a:off x="3164985" y="1191441"/>
            <a:ext cx="795485" cy="738831"/>
            <a:chOff x="3348603" y="1236445"/>
            <a:chExt cx="749256" cy="695894"/>
          </a:xfrm>
        </p:grpSpPr>
        <p:grpSp>
          <p:nvGrpSpPr>
            <p:cNvPr id="9497" name="Google Shape;9497;p127"/>
            <p:cNvGrpSpPr/>
            <p:nvPr/>
          </p:nvGrpSpPr>
          <p:grpSpPr>
            <a:xfrm>
              <a:off x="3583779" y="1236445"/>
              <a:ext cx="293795" cy="285811"/>
              <a:chOff x="3750225" y="1774000"/>
              <a:chExt cx="149575" cy="145525"/>
            </a:xfrm>
          </p:grpSpPr>
          <p:sp>
            <p:nvSpPr>
              <p:cNvPr id="9498" name="Google Shape;9498;p12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2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27"/>
            <p:cNvGrpSpPr/>
            <p:nvPr/>
          </p:nvGrpSpPr>
          <p:grpSpPr>
            <a:xfrm>
              <a:off x="3775534" y="1462599"/>
              <a:ext cx="322325" cy="285958"/>
              <a:chOff x="3847850" y="1889150"/>
              <a:chExt cx="164100" cy="145600"/>
            </a:xfrm>
          </p:grpSpPr>
          <p:sp>
            <p:nvSpPr>
              <p:cNvPr id="9501" name="Google Shape;9501;p12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2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127"/>
            <p:cNvGrpSpPr/>
            <p:nvPr/>
          </p:nvGrpSpPr>
          <p:grpSpPr>
            <a:xfrm>
              <a:off x="3545329" y="1646528"/>
              <a:ext cx="293746" cy="285811"/>
              <a:chOff x="3730650" y="1982800"/>
              <a:chExt cx="149550" cy="145525"/>
            </a:xfrm>
          </p:grpSpPr>
          <p:sp>
            <p:nvSpPr>
              <p:cNvPr id="9504" name="Google Shape;9504;p12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2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27"/>
            <p:cNvGrpSpPr/>
            <p:nvPr/>
          </p:nvGrpSpPr>
          <p:grpSpPr>
            <a:xfrm>
              <a:off x="3348603" y="1415046"/>
              <a:ext cx="294384" cy="284387"/>
              <a:chOff x="3630494" y="1864938"/>
              <a:chExt cx="149875" cy="144800"/>
            </a:xfrm>
          </p:grpSpPr>
          <p:sp>
            <p:nvSpPr>
              <p:cNvPr id="9507" name="Google Shape;9507;p127"/>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27"/>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09" name="Google Shape;9509;p127"/>
          <p:cNvGrpSpPr/>
          <p:nvPr/>
        </p:nvGrpSpPr>
        <p:grpSpPr>
          <a:xfrm>
            <a:off x="2286512" y="3714337"/>
            <a:ext cx="1324924" cy="678083"/>
            <a:chOff x="2413923" y="3711366"/>
            <a:chExt cx="1374117" cy="703260"/>
          </a:xfrm>
        </p:grpSpPr>
        <p:grpSp>
          <p:nvGrpSpPr>
            <p:cNvPr id="9510" name="Google Shape;9510;p127"/>
            <p:cNvGrpSpPr/>
            <p:nvPr/>
          </p:nvGrpSpPr>
          <p:grpSpPr>
            <a:xfrm>
              <a:off x="2413923" y="3711366"/>
              <a:ext cx="1374117" cy="703260"/>
              <a:chOff x="2413923" y="3711366"/>
              <a:chExt cx="1374117" cy="703260"/>
            </a:xfrm>
          </p:grpSpPr>
          <p:sp>
            <p:nvSpPr>
              <p:cNvPr id="9511" name="Google Shape;9511;p127"/>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2" name="Google Shape;9512;p127"/>
              <p:cNvGrpSpPr/>
              <p:nvPr/>
            </p:nvGrpSpPr>
            <p:grpSpPr>
              <a:xfrm>
                <a:off x="2600284" y="3808654"/>
                <a:ext cx="234506" cy="138009"/>
                <a:chOff x="2600284" y="3808654"/>
                <a:chExt cx="234506" cy="138009"/>
              </a:xfrm>
            </p:grpSpPr>
            <p:sp>
              <p:nvSpPr>
                <p:cNvPr id="9513" name="Google Shape;9513;p127"/>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4" name="Google Shape;9514;p127"/>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15" name="Google Shape;9515;p127"/>
              <p:cNvGrpSpPr/>
              <p:nvPr/>
            </p:nvGrpSpPr>
            <p:grpSpPr>
              <a:xfrm>
                <a:off x="3359659" y="3805664"/>
                <a:ext cx="232294" cy="141000"/>
                <a:chOff x="3359659" y="3805664"/>
                <a:chExt cx="232294" cy="141000"/>
              </a:xfrm>
            </p:grpSpPr>
            <p:sp>
              <p:nvSpPr>
                <p:cNvPr id="9516" name="Google Shape;9516;p127"/>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127"/>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18" name="Google Shape;9518;p127"/>
              <p:cNvGrpSpPr/>
              <p:nvPr/>
            </p:nvGrpSpPr>
            <p:grpSpPr>
              <a:xfrm>
                <a:off x="3067316" y="3711366"/>
                <a:ext cx="66900" cy="166809"/>
                <a:chOff x="3067316" y="3711366"/>
                <a:chExt cx="66900" cy="166809"/>
              </a:xfrm>
            </p:grpSpPr>
            <p:sp>
              <p:nvSpPr>
                <p:cNvPr id="9519" name="Google Shape;9519;p127"/>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0" name="Google Shape;9520;p127"/>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21" name="Google Shape;9521;p127"/>
              <p:cNvGrpSpPr/>
              <p:nvPr/>
            </p:nvGrpSpPr>
            <p:grpSpPr>
              <a:xfrm>
                <a:off x="2413923" y="4058666"/>
                <a:ext cx="224119" cy="66900"/>
                <a:chOff x="2413923" y="4058666"/>
                <a:chExt cx="224119" cy="66900"/>
              </a:xfrm>
            </p:grpSpPr>
            <p:sp>
              <p:nvSpPr>
                <p:cNvPr id="9522" name="Google Shape;9522;p127"/>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3" name="Google Shape;9523;p127"/>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524" name="Google Shape;9524;p127"/>
              <p:cNvGrpSpPr/>
              <p:nvPr/>
            </p:nvGrpSpPr>
            <p:grpSpPr>
              <a:xfrm>
                <a:off x="3564643" y="4058666"/>
                <a:ext cx="223397" cy="66900"/>
                <a:chOff x="3564643" y="4058666"/>
                <a:chExt cx="223397" cy="66900"/>
              </a:xfrm>
            </p:grpSpPr>
            <p:sp>
              <p:nvSpPr>
                <p:cNvPr id="9525" name="Google Shape;9525;p127"/>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6" name="Google Shape;9526;p127"/>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9527" name="Google Shape;9527;p127"/>
            <p:cNvGrpSpPr/>
            <p:nvPr/>
          </p:nvGrpSpPr>
          <p:grpSpPr>
            <a:xfrm>
              <a:off x="2633353" y="3965763"/>
              <a:ext cx="933975" cy="445687"/>
              <a:chOff x="2633353" y="3965763"/>
              <a:chExt cx="933975" cy="445687"/>
            </a:xfrm>
          </p:grpSpPr>
          <p:sp>
            <p:nvSpPr>
              <p:cNvPr id="9528" name="Google Shape;9528;p127"/>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27"/>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30" name="Google Shape;9530;p127"/>
          <p:cNvGrpSpPr/>
          <p:nvPr/>
        </p:nvGrpSpPr>
        <p:grpSpPr>
          <a:xfrm>
            <a:off x="6410784" y="1264884"/>
            <a:ext cx="1131087" cy="587383"/>
            <a:chOff x="238125" y="999450"/>
            <a:chExt cx="7140700" cy="3708225"/>
          </a:xfrm>
        </p:grpSpPr>
        <p:sp>
          <p:nvSpPr>
            <p:cNvPr id="9531" name="Google Shape;9531;p12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2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2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2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27"/>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2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2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2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2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0" name="Google Shape;9540;p127"/>
          <p:cNvGrpSpPr/>
          <p:nvPr/>
        </p:nvGrpSpPr>
        <p:grpSpPr>
          <a:xfrm>
            <a:off x="3762234" y="3714379"/>
            <a:ext cx="1375854" cy="678131"/>
            <a:chOff x="3913765" y="3641905"/>
            <a:chExt cx="1522805" cy="750560"/>
          </a:xfrm>
        </p:grpSpPr>
        <p:grpSp>
          <p:nvGrpSpPr>
            <p:cNvPr id="9541" name="Google Shape;9541;p127"/>
            <p:cNvGrpSpPr/>
            <p:nvPr/>
          </p:nvGrpSpPr>
          <p:grpSpPr>
            <a:xfrm>
              <a:off x="3913765" y="3997002"/>
              <a:ext cx="1522805" cy="395463"/>
              <a:chOff x="3913765" y="3997002"/>
              <a:chExt cx="1522805" cy="395463"/>
            </a:xfrm>
          </p:grpSpPr>
          <p:grpSp>
            <p:nvGrpSpPr>
              <p:cNvPr id="9542" name="Google Shape;9542;p127"/>
              <p:cNvGrpSpPr/>
              <p:nvPr/>
            </p:nvGrpSpPr>
            <p:grpSpPr>
              <a:xfrm>
                <a:off x="3913765" y="4138659"/>
                <a:ext cx="507602" cy="253806"/>
                <a:chOff x="3913765" y="4138659"/>
                <a:chExt cx="507602" cy="253806"/>
              </a:xfrm>
            </p:grpSpPr>
            <p:sp>
              <p:nvSpPr>
                <p:cNvPr id="9543" name="Google Shape;9543;p127"/>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27"/>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9545" name="Google Shape;9545;p127"/>
              <p:cNvGrpSpPr/>
              <p:nvPr/>
            </p:nvGrpSpPr>
            <p:grpSpPr>
              <a:xfrm>
                <a:off x="4421361" y="3997002"/>
                <a:ext cx="507618" cy="395463"/>
                <a:chOff x="4421361" y="3997002"/>
                <a:chExt cx="507618" cy="395463"/>
              </a:xfrm>
            </p:grpSpPr>
            <p:sp>
              <p:nvSpPr>
                <p:cNvPr id="9546" name="Google Shape;9546;p127"/>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27"/>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27"/>
              <p:cNvGrpSpPr/>
              <p:nvPr/>
            </p:nvGrpSpPr>
            <p:grpSpPr>
              <a:xfrm>
                <a:off x="4928973" y="4189418"/>
                <a:ext cx="507596" cy="203047"/>
                <a:chOff x="4928973" y="4189418"/>
                <a:chExt cx="507596" cy="203047"/>
              </a:xfrm>
            </p:grpSpPr>
            <p:sp>
              <p:nvSpPr>
                <p:cNvPr id="9549" name="Google Shape;9549;p127"/>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27"/>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1" name="Google Shape;9551;p127"/>
            <p:cNvGrpSpPr/>
            <p:nvPr/>
          </p:nvGrpSpPr>
          <p:grpSpPr>
            <a:xfrm>
              <a:off x="4482186" y="3641905"/>
              <a:ext cx="397605" cy="349784"/>
              <a:chOff x="2906375" y="1159725"/>
              <a:chExt cx="1860575" cy="1636800"/>
            </a:xfrm>
          </p:grpSpPr>
          <p:sp>
            <p:nvSpPr>
              <p:cNvPr id="9552" name="Google Shape;9552;p127"/>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27"/>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27"/>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27"/>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6" name="Google Shape;9556;p127"/>
          <p:cNvGrpSpPr/>
          <p:nvPr/>
        </p:nvGrpSpPr>
        <p:grpSpPr>
          <a:xfrm>
            <a:off x="6546943" y="2074305"/>
            <a:ext cx="940737" cy="721067"/>
            <a:chOff x="6599718" y="2068734"/>
            <a:chExt cx="940737" cy="721067"/>
          </a:xfrm>
        </p:grpSpPr>
        <p:sp>
          <p:nvSpPr>
            <p:cNvPr id="9557" name="Google Shape;9557;p127"/>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27"/>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27"/>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27"/>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27"/>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27"/>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3" name="Google Shape;9563;p127"/>
            <p:cNvGrpSpPr/>
            <p:nvPr/>
          </p:nvGrpSpPr>
          <p:grpSpPr>
            <a:xfrm>
              <a:off x="6836957" y="2068734"/>
              <a:ext cx="461892" cy="721067"/>
              <a:chOff x="6836957" y="2068734"/>
              <a:chExt cx="461892" cy="721067"/>
            </a:xfrm>
          </p:grpSpPr>
          <p:sp>
            <p:nvSpPr>
              <p:cNvPr id="9564" name="Google Shape;9564;p127"/>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27"/>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27"/>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27"/>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27"/>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27"/>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0" name="Google Shape;9570;p127"/>
              <p:cNvGrpSpPr/>
              <p:nvPr/>
            </p:nvGrpSpPr>
            <p:grpSpPr>
              <a:xfrm>
                <a:off x="6836957" y="2068734"/>
                <a:ext cx="461892" cy="721067"/>
                <a:chOff x="6836957" y="2068734"/>
                <a:chExt cx="461892" cy="721067"/>
              </a:xfrm>
            </p:grpSpPr>
            <p:sp>
              <p:nvSpPr>
                <p:cNvPr id="9571" name="Google Shape;9571;p127"/>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27"/>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27"/>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27"/>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27"/>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27"/>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27"/>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78" name="Google Shape;9578;p127"/>
          <p:cNvGrpSpPr/>
          <p:nvPr/>
        </p:nvGrpSpPr>
        <p:grpSpPr>
          <a:xfrm>
            <a:off x="2430262" y="2078652"/>
            <a:ext cx="712577" cy="712374"/>
            <a:chOff x="2559249" y="2069323"/>
            <a:chExt cx="685566" cy="685634"/>
          </a:xfrm>
        </p:grpSpPr>
        <p:sp>
          <p:nvSpPr>
            <p:cNvPr id="9579" name="Google Shape;9579;p127"/>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27"/>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27"/>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27"/>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27"/>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27"/>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27"/>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27"/>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27"/>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27"/>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27"/>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27"/>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27"/>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127"/>
          <p:cNvGrpSpPr/>
          <p:nvPr/>
        </p:nvGrpSpPr>
        <p:grpSpPr>
          <a:xfrm>
            <a:off x="7612699" y="1191441"/>
            <a:ext cx="845645" cy="711911"/>
            <a:chOff x="951975" y="315800"/>
            <a:chExt cx="5860325" cy="4933550"/>
          </a:xfrm>
        </p:grpSpPr>
        <p:sp>
          <p:nvSpPr>
            <p:cNvPr id="9593" name="Google Shape;9593;p12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2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2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2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2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2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2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2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127"/>
          <p:cNvGrpSpPr/>
          <p:nvPr/>
        </p:nvGrpSpPr>
        <p:grpSpPr>
          <a:xfrm>
            <a:off x="3709828" y="2927550"/>
            <a:ext cx="1617932" cy="621724"/>
            <a:chOff x="3862800" y="3038525"/>
            <a:chExt cx="1329006" cy="510698"/>
          </a:xfrm>
        </p:grpSpPr>
        <p:sp>
          <p:nvSpPr>
            <p:cNvPr id="9602" name="Google Shape;9602;p127"/>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27"/>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127"/>
            <p:cNvGrpSpPr/>
            <p:nvPr/>
          </p:nvGrpSpPr>
          <p:grpSpPr>
            <a:xfrm>
              <a:off x="3967075" y="3040337"/>
              <a:ext cx="1019927" cy="402126"/>
              <a:chOff x="3967075" y="3040337"/>
              <a:chExt cx="1019927" cy="402126"/>
            </a:xfrm>
          </p:grpSpPr>
          <p:sp>
            <p:nvSpPr>
              <p:cNvPr id="9605" name="Google Shape;9605;p127"/>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27"/>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127"/>
            <p:cNvGrpSpPr/>
            <p:nvPr/>
          </p:nvGrpSpPr>
          <p:grpSpPr>
            <a:xfrm>
              <a:off x="4186700" y="3040337"/>
              <a:ext cx="390475" cy="183289"/>
              <a:chOff x="4186700" y="3040337"/>
              <a:chExt cx="390475" cy="183289"/>
            </a:xfrm>
          </p:grpSpPr>
          <p:sp>
            <p:nvSpPr>
              <p:cNvPr id="9608" name="Google Shape;9608;p127"/>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27"/>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127"/>
            <p:cNvGrpSpPr/>
            <p:nvPr/>
          </p:nvGrpSpPr>
          <p:grpSpPr>
            <a:xfrm>
              <a:off x="4073727" y="3040337"/>
              <a:ext cx="697794" cy="296263"/>
              <a:chOff x="4073727" y="3040337"/>
              <a:chExt cx="697794" cy="296263"/>
            </a:xfrm>
          </p:grpSpPr>
          <p:sp>
            <p:nvSpPr>
              <p:cNvPr id="9611" name="Google Shape;9611;p127"/>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27"/>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127"/>
            <p:cNvGrpSpPr/>
            <p:nvPr/>
          </p:nvGrpSpPr>
          <p:grpSpPr>
            <a:xfrm>
              <a:off x="3862800" y="3038525"/>
              <a:ext cx="1329006" cy="510698"/>
              <a:chOff x="3862800" y="3038525"/>
              <a:chExt cx="1329006" cy="510698"/>
            </a:xfrm>
          </p:grpSpPr>
          <p:sp>
            <p:nvSpPr>
              <p:cNvPr id="9614" name="Google Shape;9614;p127"/>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27"/>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16" name="Google Shape;9616;p127"/>
          <p:cNvGrpSpPr/>
          <p:nvPr/>
        </p:nvGrpSpPr>
        <p:grpSpPr>
          <a:xfrm>
            <a:off x="718150" y="1191441"/>
            <a:ext cx="883205" cy="775176"/>
            <a:chOff x="649648" y="271400"/>
            <a:chExt cx="6215377" cy="5455143"/>
          </a:xfrm>
        </p:grpSpPr>
        <p:sp>
          <p:nvSpPr>
            <p:cNvPr id="9617" name="Google Shape;9617;p127"/>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27"/>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27"/>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27"/>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27"/>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27"/>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27"/>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27"/>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27"/>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27"/>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27"/>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27"/>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127"/>
          <p:cNvGrpSpPr/>
          <p:nvPr/>
        </p:nvGrpSpPr>
        <p:grpSpPr>
          <a:xfrm>
            <a:off x="2326452" y="1191441"/>
            <a:ext cx="767704" cy="815489"/>
            <a:chOff x="2499700" y="1135950"/>
            <a:chExt cx="732402" cy="777990"/>
          </a:xfrm>
        </p:grpSpPr>
        <p:grpSp>
          <p:nvGrpSpPr>
            <p:cNvPr id="9630" name="Google Shape;9630;p127"/>
            <p:cNvGrpSpPr/>
            <p:nvPr/>
          </p:nvGrpSpPr>
          <p:grpSpPr>
            <a:xfrm>
              <a:off x="2499700" y="1135950"/>
              <a:ext cx="732402" cy="694705"/>
              <a:chOff x="2499700" y="1135950"/>
              <a:chExt cx="732402" cy="694705"/>
            </a:xfrm>
          </p:grpSpPr>
          <p:sp>
            <p:nvSpPr>
              <p:cNvPr id="9631" name="Google Shape;9631;p12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2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2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2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2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2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2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2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2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2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2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2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2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2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2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2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2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2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2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2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2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2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2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2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2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2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2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127"/>
            <p:cNvGrpSpPr/>
            <p:nvPr/>
          </p:nvGrpSpPr>
          <p:grpSpPr>
            <a:xfrm>
              <a:off x="2517909" y="1188726"/>
              <a:ext cx="702702" cy="725214"/>
              <a:chOff x="2517909" y="1188726"/>
              <a:chExt cx="702702" cy="725214"/>
            </a:xfrm>
          </p:grpSpPr>
          <p:sp>
            <p:nvSpPr>
              <p:cNvPr id="9659" name="Google Shape;9659;p12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2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2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2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2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4" name="Google Shape;9664;p127"/>
          <p:cNvGrpSpPr/>
          <p:nvPr/>
        </p:nvGrpSpPr>
        <p:grpSpPr>
          <a:xfrm>
            <a:off x="1672184" y="1191441"/>
            <a:ext cx="583439" cy="870229"/>
            <a:chOff x="1716825" y="1121550"/>
            <a:chExt cx="622800" cy="928938"/>
          </a:xfrm>
        </p:grpSpPr>
        <p:grpSp>
          <p:nvGrpSpPr>
            <p:cNvPr id="9665" name="Google Shape;9665;p127"/>
            <p:cNvGrpSpPr/>
            <p:nvPr/>
          </p:nvGrpSpPr>
          <p:grpSpPr>
            <a:xfrm>
              <a:off x="1716825" y="1121550"/>
              <a:ext cx="622800" cy="928938"/>
              <a:chOff x="1716825" y="1121550"/>
              <a:chExt cx="622800" cy="928938"/>
            </a:xfrm>
          </p:grpSpPr>
          <p:cxnSp>
            <p:nvCxnSpPr>
              <p:cNvPr id="9666" name="Google Shape;9666;p127"/>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9667" name="Google Shape;9667;p127"/>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127"/>
            <p:cNvGrpSpPr/>
            <p:nvPr/>
          </p:nvGrpSpPr>
          <p:grpSpPr>
            <a:xfrm>
              <a:off x="1768050" y="1172775"/>
              <a:ext cx="520200" cy="832000"/>
              <a:chOff x="1768050" y="1172775"/>
              <a:chExt cx="520200" cy="832000"/>
            </a:xfrm>
          </p:grpSpPr>
          <p:cxnSp>
            <p:nvCxnSpPr>
              <p:cNvPr id="9669" name="Google Shape;9669;p127"/>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9670" name="Google Shape;9670;p127"/>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127"/>
            <p:cNvGrpSpPr/>
            <p:nvPr/>
          </p:nvGrpSpPr>
          <p:grpSpPr>
            <a:xfrm>
              <a:off x="1820100" y="1225475"/>
              <a:ext cx="416400" cy="729575"/>
              <a:chOff x="1820100" y="1225475"/>
              <a:chExt cx="416400" cy="729575"/>
            </a:xfrm>
          </p:grpSpPr>
          <p:cxnSp>
            <p:nvCxnSpPr>
              <p:cNvPr id="9672" name="Google Shape;9672;p127"/>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9673" name="Google Shape;9673;p127"/>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127"/>
            <p:cNvGrpSpPr/>
            <p:nvPr/>
          </p:nvGrpSpPr>
          <p:grpSpPr>
            <a:xfrm>
              <a:off x="1874250" y="1278825"/>
              <a:ext cx="308100" cy="605275"/>
              <a:chOff x="1874250" y="1278825"/>
              <a:chExt cx="308100" cy="605275"/>
            </a:xfrm>
          </p:grpSpPr>
          <p:cxnSp>
            <p:nvCxnSpPr>
              <p:cNvPr id="9675" name="Google Shape;9675;p127"/>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9676" name="Google Shape;9676;p127"/>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7" name="Google Shape;9677;p127"/>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127"/>
          <p:cNvGrpSpPr/>
          <p:nvPr/>
        </p:nvGrpSpPr>
        <p:grpSpPr>
          <a:xfrm>
            <a:off x="1592007" y="2077763"/>
            <a:ext cx="739072" cy="714152"/>
            <a:chOff x="4334725" y="1355875"/>
            <a:chExt cx="3106650" cy="3001900"/>
          </a:xfrm>
        </p:grpSpPr>
        <p:grpSp>
          <p:nvGrpSpPr>
            <p:cNvPr id="9679" name="Google Shape;9679;p127"/>
            <p:cNvGrpSpPr/>
            <p:nvPr/>
          </p:nvGrpSpPr>
          <p:grpSpPr>
            <a:xfrm>
              <a:off x="4516050" y="1724875"/>
              <a:ext cx="2693725" cy="2632900"/>
              <a:chOff x="4516050" y="1724875"/>
              <a:chExt cx="2693725" cy="2632900"/>
            </a:xfrm>
          </p:grpSpPr>
          <p:sp>
            <p:nvSpPr>
              <p:cNvPr id="9680" name="Google Shape;9680;p127"/>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27"/>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27"/>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127"/>
            <p:cNvGrpSpPr/>
            <p:nvPr/>
          </p:nvGrpSpPr>
          <p:grpSpPr>
            <a:xfrm>
              <a:off x="4334725" y="1355875"/>
              <a:ext cx="3106650" cy="2709650"/>
              <a:chOff x="4334725" y="1355875"/>
              <a:chExt cx="3106650" cy="2709650"/>
            </a:xfrm>
          </p:grpSpPr>
          <p:sp>
            <p:nvSpPr>
              <p:cNvPr id="9684" name="Google Shape;9684;p127"/>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27"/>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27"/>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87" name="Google Shape;9687;p127"/>
          <p:cNvGrpSpPr/>
          <p:nvPr/>
        </p:nvGrpSpPr>
        <p:grpSpPr>
          <a:xfrm>
            <a:off x="7708956" y="3708534"/>
            <a:ext cx="312074" cy="684173"/>
            <a:chOff x="7645573" y="3754300"/>
            <a:chExt cx="293855" cy="644170"/>
          </a:xfrm>
        </p:grpSpPr>
        <p:sp>
          <p:nvSpPr>
            <p:cNvPr id="9688" name="Google Shape;9688;p127"/>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27"/>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127"/>
          <p:cNvGrpSpPr/>
          <p:nvPr/>
        </p:nvGrpSpPr>
        <p:grpSpPr>
          <a:xfrm>
            <a:off x="5630944" y="1191441"/>
            <a:ext cx="709011" cy="739359"/>
            <a:chOff x="5830645" y="1256617"/>
            <a:chExt cx="530340" cy="553040"/>
          </a:xfrm>
        </p:grpSpPr>
        <p:grpSp>
          <p:nvGrpSpPr>
            <p:cNvPr id="9691" name="Google Shape;9691;p127"/>
            <p:cNvGrpSpPr/>
            <p:nvPr/>
          </p:nvGrpSpPr>
          <p:grpSpPr>
            <a:xfrm>
              <a:off x="5830645" y="1256617"/>
              <a:ext cx="259743" cy="269909"/>
              <a:chOff x="5830645" y="1256617"/>
              <a:chExt cx="259743" cy="269909"/>
            </a:xfrm>
          </p:grpSpPr>
          <p:sp>
            <p:nvSpPr>
              <p:cNvPr id="9692" name="Google Shape;9692;p127"/>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27"/>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127"/>
            <p:cNvGrpSpPr/>
            <p:nvPr/>
          </p:nvGrpSpPr>
          <p:grpSpPr>
            <a:xfrm>
              <a:off x="6101293" y="1256617"/>
              <a:ext cx="259692" cy="269909"/>
              <a:chOff x="6101293" y="1256617"/>
              <a:chExt cx="259692" cy="269909"/>
            </a:xfrm>
          </p:grpSpPr>
          <p:sp>
            <p:nvSpPr>
              <p:cNvPr id="9695" name="Google Shape;9695;p127"/>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27"/>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127"/>
            <p:cNvGrpSpPr/>
            <p:nvPr/>
          </p:nvGrpSpPr>
          <p:grpSpPr>
            <a:xfrm>
              <a:off x="5830645" y="1539749"/>
              <a:ext cx="259692" cy="269909"/>
              <a:chOff x="5830645" y="1539749"/>
              <a:chExt cx="259692" cy="269909"/>
            </a:xfrm>
          </p:grpSpPr>
          <p:sp>
            <p:nvSpPr>
              <p:cNvPr id="9698" name="Google Shape;9698;p127"/>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27"/>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127"/>
            <p:cNvGrpSpPr/>
            <p:nvPr/>
          </p:nvGrpSpPr>
          <p:grpSpPr>
            <a:xfrm>
              <a:off x="6101293" y="1539749"/>
              <a:ext cx="259692" cy="269909"/>
              <a:chOff x="6101293" y="1539749"/>
              <a:chExt cx="259692" cy="269909"/>
            </a:xfrm>
          </p:grpSpPr>
          <p:sp>
            <p:nvSpPr>
              <p:cNvPr id="9701" name="Google Shape;9701;p127"/>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27"/>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127"/>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27"/>
          <p:cNvGrpSpPr/>
          <p:nvPr/>
        </p:nvGrpSpPr>
        <p:grpSpPr>
          <a:xfrm>
            <a:off x="732438" y="2927557"/>
            <a:ext cx="1452955" cy="621360"/>
            <a:chOff x="732422" y="2990152"/>
            <a:chExt cx="1337773" cy="572102"/>
          </a:xfrm>
        </p:grpSpPr>
        <p:sp>
          <p:nvSpPr>
            <p:cNvPr id="9705" name="Google Shape;9705;p12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2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2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2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2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2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714"/>
        <p:cNvGrpSpPr/>
        <p:nvPr/>
      </p:nvGrpSpPr>
      <p:grpSpPr>
        <a:xfrm>
          <a:off x="0" y="0"/>
          <a:ext cx="0" cy="0"/>
          <a:chOff x="0" y="0"/>
          <a:chExt cx="0" cy="0"/>
        </a:xfrm>
      </p:grpSpPr>
      <p:grpSp>
        <p:nvGrpSpPr>
          <p:cNvPr id="9715" name="Google Shape;9715;p128"/>
          <p:cNvGrpSpPr/>
          <p:nvPr/>
        </p:nvGrpSpPr>
        <p:grpSpPr>
          <a:xfrm>
            <a:off x="729238" y="1179665"/>
            <a:ext cx="1636117" cy="1526144"/>
            <a:chOff x="729238" y="1179665"/>
            <a:chExt cx="1636117" cy="1526144"/>
          </a:xfrm>
        </p:grpSpPr>
        <p:grpSp>
          <p:nvGrpSpPr>
            <p:cNvPr id="9716" name="Google Shape;9716;p128"/>
            <p:cNvGrpSpPr/>
            <p:nvPr/>
          </p:nvGrpSpPr>
          <p:grpSpPr>
            <a:xfrm>
              <a:off x="729238" y="1179665"/>
              <a:ext cx="80700" cy="1526144"/>
              <a:chOff x="729238" y="1179665"/>
              <a:chExt cx="80700" cy="1526144"/>
            </a:xfrm>
          </p:grpSpPr>
          <p:sp>
            <p:nvSpPr>
              <p:cNvPr id="9717" name="Google Shape;9717;p128"/>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28"/>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28"/>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28"/>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2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2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2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2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2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2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28"/>
            <p:cNvGrpSpPr/>
            <p:nvPr/>
          </p:nvGrpSpPr>
          <p:grpSpPr>
            <a:xfrm>
              <a:off x="903098" y="1179665"/>
              <a:ext cx="80700" cy="1526144"/>
              <a:chOff x="903098" y="1179665"/>
              <a:chExt cx="80700" cy="1526144"/>
            </a:xfrm>
          </p:grpSpPr>
          <p:sp>
            <p:nvSpPr>
              <p:cNvPr id="9728" name="Google Shape;9728;p128"/>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28"/>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28"/>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28"/>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28"/>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28"/>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2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2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2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2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28"/>
            <p:cNvGrpSpPr/>
            <p:nvPr/>
          </p:nvGrpSpPr>
          <p:grpSpPr>
            <a:xfrm>
              <a:off x="1076958" y="1179665"/>
              <a:ext cx="80700" cy="1526144"/>
              <a:chOff x="1076958" y="1179665"/>
              <a:chExt cx="80700" cy="1526144"/>
            </a:xfrm>
          </p:grpSpPr>
          <p:sp>
            <p:nvSpPr>
              <p:cNvPr id="9739" name="Google Shape;9739;p128"/>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28"/>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28"/>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28"/>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28"/>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28"/>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28"/>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2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2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2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28"/>
            <p:cNvGrpSpPr/>
            <p:nvPr/>
          </p:nvGrpSpPr>
          <p:grpSpPr>
            <a:xfrm>
              <a:off x="1247707" y="1179665"/>
              <a:ext cx="80700" cy="1526144"/>
              <a:chOff x="1247707" y="1179665"/>
              <a:chExt cx="80700" cy="1526144"/>
            </a:xfrm>
          </p:grpSpPr>
          <p:sp>
            <p:nvSpPr>
              <p:cNvPr id="9750" name="Google Shape;9750;p128"/>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28"/>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28"/>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2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2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2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2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2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2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2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128"/>
            <p:cNvGrpSpPr/>
            <p:nvPr/>
          </p:nvGrpSpPr>
          <p:grpSpPr>
            <a:xfrm>
              <a:off x="1421567" y="1179665"/>
              <a:ext cx="80700" cy="1526144"/>
              <a:chOff x="1421567" y="1179665"/>
              <a:chExt cx="80700" cy="1526144"/>
            </a:xfrm>
          </p:grpSpPr>
          <p:sp>
            <p:nvSpPr>
              <p:cNvPr id="9761" name="Google Shape;9761;p128"/>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28"/>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28"/>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28"/>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28"/>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28"/>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28"/>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28"/>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2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2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128"/>
            <p:cNvGrpSpPr/>
            <p:nvPr/>
          </p:nvGrpSpPr>
          <p:grpSpPr>
            <a:xfrm>
              <a:off x="1592327" y="1179665"/>
              <a:ext cx="80700" cy="1526144"/>
              <a:chOff x="1592327" y="1179665"/>
              <a:chExt cx="80700" cy="1526144"/>
            </a:xfrm>
          </p:grpSpPr>
          <p:sp>
            <p:nvSpPr>
              <p:cNvPr id="9772" name="Google Shape;9772;p128"/>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28"/>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28"/>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28"/>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28"/>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28"/>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2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2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2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2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128"/>
            <p:cNvGrpSpPr/>
            <p:nvPr/>
          </p:nvGrpSpPr>
          <p:grpSpPr>
            <a:xfrm>
              <a:off x="1766187" y="1179665"/>
              <a:ext cx="80700" cy="1526144"/>
              <a:chOff x="1766187" y="1179665"/>
              <a:chExt cx="80700" cy="1526144"/>
            </a:xfrm>
          </p:grpSpPr>
          <p:sp>
            <p:nvSpPr>
              <p:cNvPr id="9783" name="Google Shape;9783;p128"/>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28"/>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28"/>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28"/>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28"/>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28"/>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28"/>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28"/>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28"/>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2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128"/>
            <p:cNvGrpSpPr/>
            <p:nvPr/>
          </p:nvGrpSpPr>
          <p:grpSpPr>
            <a:xfrm>
              <a:off x="1936935" y="1179665"/>
              <a:ext cx="80700" cy="1526144"/>
              <a:chOff x="1936935" y="1179665"/>
              <a:chExt cx="80700" cy="1526144"/>
            </a:xfrm>
          </p:grpSpPr>
          <p:sp>
            <p:nvSpPr>
              <p:cNvPr id="9794" name="Google Shape;9794;p128"/>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28"/>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28"/>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28"/>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28"/>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2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2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2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2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2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128"/>
            <p:cNvGrpSpPr/>
            <p:nvPr/>
          </p:nvGrpSpPr>
          <p:grpSpPr>
            <a:xfrm>
              <a:off x="2110795" y="1179665"/>
              <a:ext cx="80700" cy="1526144"/>
              <a:chOff x="2110795" y="1179665"/>
              <a:chExt cx="80700" cy="1526144"/>
            </a:xfrm>
          </p:grpSpPr>
          <p:sp>
            <p:nvSpPr>
              <p:cNvPr id="9805" name="Google Shape;9805;p128"/>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28"/>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28"/>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28"/>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2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2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2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2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2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2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128"/>
            <p:cNvGrpSpPr/>
            <p:nvPr/>
          </p:nvGrpSpPr>
          <p:grpSpPr>
            <a:xfrm>
              <a:off x="2284655" y="1179665"/>
              <a:ext cx="80700" cy="1526144"/>
              <a:chOff x="2284655" y="1179665"/>
              <a:chExt cx="80700" cy="1526144"/>
            </a:xfrm>
          </p:grpSpPr>
          <p:sp>
            <p:nvSpPr>
              <p:cNvPr id="9816" name="Google Shape;9816;p128"/>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28"/>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28"/>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28"/>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28"/>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8"/>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2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2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2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2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6" name="Google Shape;9826;p128"/>
          <p:cNvGrpSpPr/>
          <p:nvPr/>
        </p:nvGrpSpPr>
        <p:grpSpPr>
          <a:xfrm>
            <a:off x="2623904" y="1198803"/>
            <a:ext cx="1364248" cy="1102133"/>
            <a:chOff x="2623904" y="1198803"/>
            <a:chExt cx="1364248" cy="1102133"/>
          </a:xfrm>
        </p:grpSpPr>
        <p:grpSp>
          <p:nvGrpSpPr>
            <p:cNvPr id="9827" name="Google Shape;9827;p128"/>
            <p:cNvGrpSpPr/>
            <p:nvPr/>
          </p:nvGrpSpPr>
          <p:grpSpPr>
            <a:xfrm>
              <a:off x="2623907" y="1198803"/>
              <a:ext cx="1364245" cy="273000"/>
              <a:chOff x="2623907" y="1198803"/>
              <a:chExt cx="1364245" cy="273000"/>
            </a:xfrm>
          </p:grpSpPr>
          <p:sp>
            <p:nvSpPr>
              <p:cNvPr id="9828" name="Google Shape;9828;p128"/>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2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2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128"/>
            <p:cNvGrpSpPr/>
            <p:nvPr/>
          </p:nvGrpSpPr>
          <p:grpSpPr>
            <a:xfrm>
              <a:off x="2623904" y="1476964"/>
              <a:ext cx="1364245" cy="273000"/>
              <a:chOff x="2623904" y="1476964"/>
              <a:chExt cx="1364245" cy="273000"/>
            </a:xfrm>
          </p:grpSpPr>
          <p:sp>
            <p:nvSpPr>
              <p:cNvPr id="9834" name="Google Shape;9834;p128"/>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8"/>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8"/>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128"/>
            <p:cNvGrpSpPr/>
            <p:nvPr/>
          </p:nvGrpSpPr>
          <p:grpSpPr>
            <a:xfrm>
              <a:off x="2623907" y="1749775"/>
              <a:ext cx="1364245" cy="273000"/>
              <a:chOff x="2623907" y="1749775"/>
              <a:chExt cx="1364245" cy="273000"/>
            </a:xfrm>
          </p:grpSpPr>
          <p:sp>
            <p:nvSpPr>
              <p:cNvPr id="9840" name="Google Shape;9840;p128"/>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8"/>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128"/>
            <p:cNvGrpSpPr/>
            <p:nvPr/>
          </p:nvGrpSpPr>
          <p:grpSpPr>
            <a:xfrm>
              <a:off x="2623904" y="2027936"/>
              <a:ext cx="1364245" cy="273000"/>
              <a:chOff x="2623904" y="2027936"/>
              <a:chExt cx="1364245" cy="273000"/>
            </a:xfrm>
          </p:grpSpPr>
          <p:sp>
            <p:nvSpPr>
              <p:cNvPr id="9846" name="Google Shape;9846;p12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51" name="Google Shape;9851;p128"/>
          <p:cNvGrpSpPr/>
          <p:nvPr/>
        </p:nvGrpSpPr>
        <p:grpSpPr>
          <a:xfrm>
            <a:off x="2613365" y="2657986"/>
            <a:ext cx="1387541" cy="159124"/>
            <a:chOff x="3200660" y="2180272"/>
            <a:chExt cx="2563824" cy="378237"/>
          </a:xfrm>
        </p:grpSpPr>
        <p:sp>
          <p:nvSpPr>
            <p:cNvPr id="9852" name="Google Shape;9852;p12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2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2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2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2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2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2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2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2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2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2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2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2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2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2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2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128"/>
          <p:cNvGrpSpPr/>
          <p:nvPr/>
        </p:nvGrpSpPr>
        <p:grpSpPr>
          <a:xfrm>
            <a:off x="2609890" y="2935811"/>
            <a:ext cx="1390502" cy="159625"/>
            <a:chOff x="3530150" y="2790075"/>
            <a:chExt cx="1962600" cy="225300"/>
          </a:xfrm>
        </p:grpSpPr>
        <p:sp>
          <p:nvSpPr>
            <p:cNvPr id="9871" name="Google Shape;9871;p128"/>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28"/>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3" name="Google Shape;9873;p128"/>
          <p:cNvGrpSpPr/>
          <p:nvPr/>
        </p:nvGrpSpPr>
        <p:grpSpPr>
          <a:xfrm>
            <a:off x="2610543" y="3214137"/>
            <a:ext cx="1411629" cy="153761"/>
            <a:chOff x="3558802" y="4011427"/>
            <a:chExt cx="1866000" cy="111300"/>
          </a:xfrm>
        </p:grpSpPr>
        <p:sp>
          <p:nvSpPr>
            <p:cNvPr id="9874" name="Google Shape;9874;p12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28"/>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128"/>
          <p:cNvGrpSpPr/>
          <p:nvPr/>
        </p:nvGrpSpPr>
        <p:grpSpPr>
          <a:xfrm>
            <a:off x="2610235" y="2419536"/>
            <a:ext cx="1383503" cy="119749"/>
            <a:chOff x="3465975" y="2270276"/>
            <a:chExt cx="1986364" cy="171929"/>
          </a:xfrm>
        </p:grpSpPr>
        <p:sp>
          <p:nvSpPr>
            <p:cNvPr id="9877" name="Google Shape;9877;p12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2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28"/>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28"/>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28"/>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2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28"/>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28"/>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128"/>
          <p:cNvGrpSpPr/>
          <p:nvPr/>
        </p:nvGrpSpPr>
        <p:grpSpPr>
          <a:xfrm>
            <a:off x="2621243" y="3783187"/>
            <a:ext cx="1369531" cy="195460"/>
            <a:chOff x="723300" y="4253549"/>
            <a:chExt cx="2276482" cy="324900"/>
          </a:xfrm>
        </p:grpSpPr>
        <p:sp>
          <p:nvSpPr>
            <p:cNvPr id="9886" name="Google Shape;9886;p12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2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8"/>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28"/>
          <p:cNvGrpSpPr/>
          <p:nvPr/>
        </p:nvGrpSpPr>
        <p:grpSpPr>
          <a:xfrm>
            <a:off x="2610803" y="3484367"/>
            <a:ext cx="1389066" cy="180119"/>
            <a:chOff x="705948" y="3788465"/>
            <a:chExt cx="2308953" cy="299400"/>
          </a:xfrm>
        </p:grpSpPr>
        <p:sp>
          <p:nvSpPr>
            <p:cNvPr id="9892" name="Google Shape;9892;p12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8"/>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8"/>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128"/>
          <p:cNvGrpSpPr/>
          <p:nvPr/>
        </p:nvGrpSpPr>
        <p:grpSpPr>
          <a:xfrm>
            <a:off x="2658741" y="4097347"/>
            <a:ext cx="1304609" cy="294074"/>
            <a:chOff x="2658741" y="4097347"/>
            <a:chExt cx="1304609" cy="294074"/>
          </a:xfrm>
        </p:grpSpPr>
        <p:grpSp>
          <p:nvGrpSpPr>
            <p:cNvPr id="9898" name="Google Shape;9898;p128"/>
            <p:cNvGrpSpPr/>
            <p:nvPr/>
          </p:nvGrpSpPr>
          <p:grpSpPr>
            <a:xfrm>
              <a:off x="2658741" y="4097347"/>
              <a:ext cx="118572" cy="294074"/>
              <a:chOff x="3343310" y="4475555"/>
              <a:chExt cx="127717" cy="316753"/>
            </a:xfrm>
          </p:grpSpPr>
          <p:sp>
            <p:nvSpPr>
              <p:cNvPr id="9899" name="Google Shape;9899;p12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28"/>
            <p:cNvGrpSpPr/>
            <p:nvPr/>
          </p:nvGrpSpPr>
          <p:grpSpPr>
            <a:xfrm>
              <a:off x="3815519" y="4098388"/>
              <a:ext cx="147831" cy="291991"/>
              <a:chOff x="3527539" y="4476677"/>
              <a:chExt cx="159232" cy="314510"/>
            </a:xfrm>
          </p:grpSpPr>
          <p:sp>
            <p:nvSpPr>
              <p:cNvPr id="9902" name="Google Shape;9902;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28"/>
            <p:cNvGrpSpPr/>
            <p:nvPr/>
          </p:nvGrpSpPr>
          <p:grpSpPr>
            <a:xfrm>
              <a:off x="3511696" y="4098388"/>
              <a:ext cx="147831" cy="291991"/>
              <a:chOff x="3527539" y="4476677"/>
              <a:chExt cx="159232" cy="314510"/>
            </a:xfrm>
          </p:grpSpPr>
          <p:sp>
            <p:nvSpPr>
              <p:cNvPr id="9905" name="Google Shape;9905;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128"/>
            <p:cNvGrpSpPr/>
            <p:nvPr/>
          </p:nvGrpSpPr>
          <p:grpSpPr>
            <a:xfrm>
              <a:off x="3207874" y="4098388"/>
              <a:ext cx="147831" cy="291991"/>
              <a:chOff x="3527539" y="4476677"/>
              <a:chExt cx="159232" cy="314510"/>
            </a:xfrm>
          </p:grpSpPr>
          <p:sp>
            <p:nvSpPr>
              <p:cNvPr id="9908" name="Google Shape;9908;p12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128"/>
            <p:cNvGrpSpPr/>
            <p:nvPr/>
          </p:nvGrpSpPr>
          <p:grpSpPr>
            <a:xfrm>
              <a:off x="2933305" y="4097347"/>
              <a:ext cx="118572" cy="294074"/>
              <a:chOff x="3343310" y="4475555"/>
              <a:chExt cx="127717" cy="316753"/>
            </a:xfrm>
          </p:grpSpPr>
          <p:sp>
            <p:nvSpPr>
              <p:cNvPr id="9911" name="Google Shape;9911;p12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2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3" name="Google Shape;9913;p128"/>
          <p:cNvGrpSpPr/>
          <p:nvPr/>
        </p:nvGrpSpPr>
        <p:grpSpPr>
          <a:xfrm>
            <a:off x="4277571" y="2080469"/>
            <a:ext cx="1433821" cy="191501"/>
            <a:chOff x="4273350" y="2080469"/>
            <a:chExt cx="1433821" cy="191501"/>
          </a:xfrm>
        </p:grpSpPr>
        <p:grpSp>
          <p:nvGrpSpPr>
            <p:cNvPr id="9914" name="Google Shape;9914;p128"/>
            <p:cNvGrpSpPr/>
            <p:nvPr/>
          </p:nvGrpSpPr>
          <p:grpSpPr>
            <a:xfrm>
              <a:off x="4273350" y="2080469"/>
              <a:ext cx="1433821" cy="0"/>
              <a:chOff x="5224975" y="2962250"/>
              <a:chExt cx="1544400" cy="0"/>
            </a:xfrm>
          </p:grpSpPr>
          <p:cxnSp>
            <p:nvCxnSpPr>
              <p:cNvPr id="9915" name="Google Shape;9915;p12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916" name="Google Shape;9916;p128"/>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9917" name="Google Shape;9917;p128"/>
            <p:cNvGrpSpPr/>
            <p:nvPr/>
          </p:nvGrpSpPr>
          <p:grpSpPr>
            <a:xfrm>
              <a:off x="4273350" y="2271969"/>
              <a:ext cx="1433821" cy="0"/>
              <a:chOff x="5224975" y="2962250"/>
              <a:chExt cx="1544400" cy="0"/>
            </a:xfrm>
          </p:grpSpPr>
          <p:cxnSp>
            <p:nvCxnSpPr>
              <p:cNvPr id="9918" name="Google Shape;9918;p12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919" name="Google Shape;9919;p128"/>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9920" name="Google Shape;9920;p128"/>
          <p:cNvGrpSpPr/>
          <p:nvPr/>
        </p:nvGrpSpPr>
        <p:grpSpPr>
          <a:xfrm>
            <a:off x="4279126" y="1183036"/>
            <a:ext cx="1430711" cy="743389"/>
            <a:chOff x="5159450" y="1919950"/>
            <a:chExt cx="1541050" cy="862500"/>
          </a:xfrm>
        </p:grpSpPr>
        <p:sp>
          <p:nvSpPr>
            <p:cNvPr id="9921" name="Google Shape;9921;p12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922" name="Google Shape;9922;p128"/>
            <p:cNvGrpSpPr/>
            <p:nvPr/>
          </p:nvGrpSpPr>
          <p:grpSpPr>
            <a:xfrm>
              <a:off x="5159450" y="1919950"/>
              <a:ext cx="1541050" cy="862500"/>
              <a:chOff x="5159450" y="1919950"/>
              <a:chExt cx="1541050" cy="862500"/>
            </a:xfrm>
          </p:grpSpPr>
          <p:cxnSp>
            <p:nvCxnSpPr>
              <p:cNvPr id="9923" name="Google Shape;9923;p12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924" name="Google Shape;9924;p12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925" name="Google Shape;9925;p128"/>
          <p:cNvGrpSpPr/>
          <p:nvPr/>
        </p:nvGrpSpPr>
        <p:grpSpPr>
          <a:xfrm>
            <a:off x="4269239" y="2406364"/>
            <a:ext cx="1450484" cy="1052087"/>
            <a:chOff x="5230575" y="1554475"/>
            <a:chExt cx="2137150" cy="1550150"/>
          </a:xfrm>
        </p:grpSpPr>
        <p:sp>
          <p:nvSpPr>
            <p:cNvPr id="9926" name="Google Shape;9926;p128"/>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28"/>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8"/>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8"/>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28"/>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28"/>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28"/>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28"/>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28"/>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28"/>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28"/>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28"/>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8"/>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28"/>
          <p:cNvGrpSpPr/>
          <p:nvPr/>
        </p:nvGrpSpPr>
        <p:grpSpPr>
          <a:xfrm rot="10800000">
            <a:off x="4285790" y="3498553"/>
            <a:ext cx="1417383" cy="887946"/>
            <a:chOff x="5645403" y="2920021"/>
            <a:chExt cx="2650800" cy="2180614"/>
          </a:xfrm>
        </p:grpSpPr>
        <p:sp>
          <p:nvSpPr>
            <p:cNvPr id="9940" name="Google Shape;9940;p128"/>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1" name="Google Shape;9941;p128"/>
            <p:cNvCxnSpPr>
              <a:stCxn id="994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9942" name="Google Shape;9942;p128"/>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3" name="Google Shape;9943;p128"/>
            <p:cNvCxnSpPr>
              <a:endCxn id="994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9944" name="Google Shape;9944;p128"/>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5" name="Google Shape;9945;p128"/>
            <p:cNvCxnSpPr>
              <a:stCxn id="994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9946" name="Google Shape;9946;p128"/>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7" name="Google Shape;9947;p128"/>
            <p:cNvCxnSpPr>
              <a:endCxn id="994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9948" name="Google Shape;9948;p128"/>
          <p:cNvGrpSpPr/>
          <p:nvPr/>
        </p:nvGrpSpPr>
        <p:grpSpPr>
          <a:xfrm>
            <a:off x="7386150" y="2401908"/>
            <a:ext cx="1071743" cy="1021579"/>
            <a:chOff x="7189833" y="2022667"/>
            <a:chExt cx="1251159" cy="1192597"/>
          </a:xfrm>
        </p:grpSpPr>
        <p:sp>
          <p:nvSpPr>
            <p:cNvPr id="9949" name="Google Shape;9949;p128"/>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28"/>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28"/>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8"/>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128"/>
          <p:cNvGrpSpPr/>
          <p:nvPr/>
        </p:nvGrpSpPr>
        <p:grpSpPr>
          <a:xfrm>
            <a:off x="727421" y="2828315"/>
            <a:ext cx="1695374" cy="1560837"/>
            <a:chOff x="727421" y="2828315"/>
            <a:chExt cx="1695374" cy="1560837"/>
          </a:xfrm>
        </p:grpSpPr>
        <p:grpSp>
          <p:nvGrpSpPr>
            <p:cNvPr id="9954" name="Google Shape;9954;p128"/>
            <p:cNvGrpSpPr/>
            <p:nvPr/>
          </p:nvGrpSpPr>
          <p:grpSpPr>
            <a:xfrm>
              <a:off x="819108" y="2882501"/>
              <a:ext cx="103104" cy="1426186"/>
              <a:chOff x="4674013" y="3100904"/>
              <a:chExt cx="122758" cy="1698043"/>
            </a:xfrm>
          </p:grpSpPr>
          <p:sp>
            <p:nvSpPr>
              <p:cNvPr id="9955" name="Google Shape;9955;p12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2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2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2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2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128"/>
            <p:cNvGrpSpPr/>
            <p:nvPr/>
          </p:nvGrpSpPr>
          <p:grpSpPr>
            <a:xfrm>
              <a:off x="1062475" y="2882501"/>
              <a:ext cx="103104" cy="1426186"/>
              <a:chOff x="4940438" y="3100904"/>
              <a:chExt cx="122758" cy="1698043"/>
            </a:xfrm>
          </p:grpSpPr>
          <p:sp>
            <p:nvSpPr>
              <p:cNvPr id="9963" name="Google Shape;9963;p12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2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2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2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2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128"/>
            <p:cNvGrpSpPr/>
            <p:nvPr/>
          </p:nvGrpSpPr>
          <p:grpSpPr>
            <a:xfrm>
              <a:off x="1299324" y="2882501"/>
              <a:ext cx="103104" cy="1426186"/>
              <a:chOff x="5206863" y="3100904"/>
              <a:chExt cx="122758" cy="1698043"/>
            </a:xfrm>
          </p:grpSpPr>
          <p:sp>
            <p:nvSpPr>
              <p:cNvPr id="9971" name="Google Shape;9971;p12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2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2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2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128"/>
            <p:cNvGrpSpPr/>
            <p:nvPr/>
          </p:nvGrpSpPr>
          <p:grpSpPr>
            <a:xfrm>
              <a:off x="1786057" y="2882501"/>
              <a:ext cx="103104" cy="1426186"/>
              <a:chOff x="6006138" y="3143629"/>
              <a:chExt cx="122758" cy="1698043"/>
            </a:xfrm>
          </p:grpSpPr>
          <p:sp>
            <p:nvSpPr>
              <p:cNvPr id="9979" name="Google Shape;9979;p12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2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2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2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128"/>
            <p:cNvGrpSpPr/>
            <p:nvPr/>
          </p:nvGrpSpPr>
          <p:grpSpPr>
            <a:xfrm>
              <a:off x="2029422" y="2882501"/>
              <a:ext cx="103104" cy="1426186"/>
              <a:chOff x="6805413" y="3100904"/>
              <a:chExt cx="122758" cy="1698043"/>
            </a:xfrm>
          </p:grpSpPr>
          <p:sp>
            <p:nvSpPr>
              <p:cNvPr id="9987" name="Google Shape;9987;p12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2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2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2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2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2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2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128"/>
            <p:cNvGrpSpPr/>
            <p:nvPr/>
          </p:nvGrpSpPr>
          <p:grpSpPr>
            <a:xfrm>
              <a:off x="727421" y="2828315"/>
              <a:ext cx="1695374" cy="1560837"/>
              <a:chOff x="734799" y="2782450"/>
              <a:chExt cx="1571100" cy="1577400"/>
            </a:xfrm>
          </p:grpSpPr>
          <p:cxnSp>
            <p:nvCxnSpPr>
              <p:cNvPr id="9995" name="Google Shape;9995;p12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996" name="Google Shape;9996;p12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997" name="Google Shape;9997;p128"/>
            <p:cNvGrpSpPr/>
            <p:nvPr/>
          </p:nvGrpSpPr>
          <p:grpSpPr>
            <a:xfrm>
              <a:off x="2272795" y="2882501"/>
              <a:ext cx="103104" cy="1426186"/>
              <a:chOff x="5206863" y="3100904"/>
              <a:chExt cx="122758" cy="1698043"/>
            </a:xfrm>
          </p:grpSpPr>
          <p:sp>
            <p:nvSpPr>
              <p:cNvPr id="9998" name="Google Shape;9998;p12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2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2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128"/>
            <p:cNvGrpSpPr/>
            <p:nvPr/>
          </p:nvGrpSpPr>
          <p:grpSpPr>
            <a:xfrm>
              <a:off x="1542694" y="2882501"/>
              <a:ext cx="103104" cy="1426186"/>
              <a:chOff x="6006138" y="3143629"/>
              <a:chExt cx="122758" cy="1698043"/>
            </a:xfrm>
          </p:grpSpPr>
          <p:sp>
            <p:nvSpPr>
              <p:cNvPr id="10006" name="Google Shape;10006;p12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2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2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2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3" name="Google Shape;10013;p128"/>
          <p:cNvGrpSpPr/>
          <p:nvPr/>
        </p:nvGrpSpPr>
        <p:grpSpPr>
          <a:xfrm>
            <a:off x="5936000" y="2405887"/>
            <a:ext cx="1248543" cy="1025319"/>
            <a:chOff x="5183758" y="1210600"/>
            <a:chExt cx="3605380" cy="2960783"/>
          </a:xfrm>
        </p:grpSpPr>
        <p:sp>
          <p:nvSpPr>
            <p:cNvPr id="10014" name="Google Shape;10014;p12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2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8" name="Google Shape;10018;p128"/>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10019" name="Google Shape;10019;p128"/>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10020" name="Google Shape;10020;p128"/>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10021" name="Google Shape;10021;p128"/>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10022" name="Google Shape;10022;p128"/>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128"/>
          <p:cNvGrpSpPr/>
          <p:nvPr/>
        </p:nvGrpSpPr>
        <p:grpSpPr>
          <a:xfrm>
            <a:off x="5793062" y="3544204"/>
            <a:ext cx="2664831" cy="843440"/>
            <a:chOff x="5916567" y="1099697"/>
            <a:chExt cx="2556683" cy="809211"/>
          </a:xfrm>
        </p:grpSpPr>
        <p:sp>
          <p:nvSpPr>
            <p:cNvPr id="10024" name="Google Shape;10024;p128"/>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28"/>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8"/>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28"/>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28"/>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28"/>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8"/>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8"/>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128"/>
          <p:cNvGrpSpPr/>
          <p:nvPr/>
        </p:nvGrpSpPr>
        <p:grpSpPr>
          <a:xfrm>
            <a:off x="5900602" y="1193063"/>
            <a:ext cx="1299851" cy="1023338"/>
            <a:chOff x="5900602" y="1193063"/>
            <a:chExt cx="1299851" cy="1023338"/>
          </a:xfrm>
        </p:grpSpPr>
        <p:grpSp>
          <p:nvGrpSpPr>
            <p:cNvPr id="10033" name="Google Shape;10033;p128"/>
            <p:cNvGrpSpPr/>
            <p:nvPr/>
          </p:nvGrpSpPr>
          <p:grpSpPr>
            <a:xfrm>
              <a:off x="6743564" y="1193063"/>
              <a:ext cx="456889" cy="700379"/>
              <a:chOff x="6743564" y="1193063"/>
              <a:chExt cx="456889" cy="700379"/>
            </a:xfrm>
          </p:grpSpPr>
          <p:grpSp>
            <p:nvGrpSpPr>
              <p:cNvPr id="10034" name="Google Shape;10034;p128"/>
              <p:cNvGrpSpPr/>
              <p:nvPr/>
            </p:nvGrpSpPr>
            <p:grpSpPr>
              <a:xfrm>
                <a:off x="6743564" y="1690731"/>
                <a:ext cx="214402" cy="202710"/>
                <a:chOff x="6743564" y="1690731"/>
                <a:chExt cx="214402" cy="202710"/>
              </a:xfrm>
            </p:grpSpPr>
            <p:sp>
              <p:nvSpPr>
                <p:cNvPr id="10035" name="Google Shape;10035;p128"/>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28"/>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128"/>
              <p:cNvGrpSpPr/>
              <p:nvPr/>
            </p:nvGrpSpPr>
            <p:grpSpPr>
              <a:xfrm>
                <a:off x="6915505" y="1193063"/>
                <a:ext cx="284947" cy="589637"/>
                <a:chOff x="6915505" y="1193063"/>
                <a:chExt cx="284947" cy="589637"/>
              </a:xfrm>
            </p:grpSpPr>
            <p:sp>
              <p:nvSpPr>
                <p:cNvPr id="10038" name="Google Shape;10038;p12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9" name="Google Shape;10039;p128"/>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10040" name="Google Shape;10040;p128"/>
            <p:cNvGrpSpPr/>
            <p:nvPr/>
          </p:nvGrpSpPr>
          <p:grpSpPr>
            <a:xfrm>
              <a:off x="6520337" y="1193063"/>
              <a:ext cx="341815" cy="801589"/>
              <a:chOff x="6520337" y="1193063"/>
              <a:chExt cx="341815" cy="801589"/>
            </a:xfrm>
          </p:grpSpPr>
          <p:grpSp>
            <p:nvGrpSpPr>
              <p:cNvPr id="10041" name="Google Shape;10041;p128"/>
              <p:cNvGrpSpPr/>
              <p:nvPr/>
            </p:nvGrpSpPr>
            <p:grpSpPr>
              <a:xfrm>
                <a:off x="6520337" y="1589527"/>
                <a:ext cx="213950" cy="405125"/>
                <a:chOff x="6520337" y="1589527"/>
                <a:chExt cx="213950" cy="405125"/>
              </a:xfrm>
            </p:grpSpPr>
            <p:sp>
              <p:nvSpPr>
                <p:cNvPr id="10042" name="Google Shape;10042;p12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28"/>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128"/>
              <p:cNvGrpSpPr/>
              <p:nvPr/>
            </p:nvGrpSpPr>
            <p:grpSpPr>
              <a:xfrm>
                <a:off x="6577204" y="1193063"/>
                <a:ext cx="284947" cy="453562"/>
                <a:chOff x="6577204" y="1193063"/>
                <a:chExt cx="284947" cy="453562"/>
              </a:xfrm>
            </p:grpSpPr>
            <p:sp>
              <p:nvSpPr>
                <p:cNvPr id="10045" name="Google Shape;10045;p12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6" name="Google Shape;10046;p128"/>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10047" name="Google Shape;10047;p128"/>
            <p:cNvGrpSpPr/>
            <p:nvPr/>
          </p:nvGrpSpPr>
          <p:grpSpPr>
            <a:xfrm>
              <a:off x="6238903" y="1193063"/>
              <a:ext cx="300475" cy="901782"/>
              <a:chOff x="6238903" y="1193063"/>
              <a:chExt cx="300475" cy="901782"/>
            </a:xfrm>
          </p:grpSpPr>
          <p:grpSp>
            <p:nvGrpSpPr>
              <p:cNvPr id="10048" name="Google Shape;10048;p128"/>
              <p:cNvGrpSpPr/>
              <p:nvPr/>
            </p:nvGrpSpPr>
            <p:grpSpPr>
              <a:xfrm>
                <a:off x="6290865" y="1489315"/>
                <a:ext cx="248514" cy="605530"/>
                <a:chOff x="6290865" y="1489315"/>
                <a:chExt cx="248514" cy="605530"/>
              </a:xfrm>
            </p:grpSpPr>
            <p:sp>
              <p:nvSpPr>
                <p:cNvPr id="10049" name="Google Shape;10049;p12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28"/>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28"/>
              <p:cNvGrpSpPr/>
              <p:nvPr/>
            </p:nvGrpSpPr>
            <p:grpSpPr>
              <a:xfrm>
                <a:off x="6238903" y="1193063"/>
                <a:ext cx="284947" cy="327512"/>
                <a:chOff x="6238903" y="1193063"/>
                <a:chExt cx="284947" cy="327512"/>
              </a:xfrm>
            </p:grpSpPr>
            <p:sp>
              <p:nvSpPr>
                <p:cNvPr id="10052" name="Google Shape;10052;p12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3" name="Google Shape;10053;p128"/>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10054" name="Google Shape;10054;p128"/>
            <p:cNvGrpSpPr/>
            <p:nvPr/>
          </p:nvGrpSpPr>
          <p:grpSpPr>
            <a:xfrm>
              <a:off x="5900602" y="1193063"/>
              <a:ext cx="444345" cy="1023338"/>
              <a:chOff x="5900602" y="1193063"/>
              <a:chExt cx="444345" cy="1023338"/>
            </a:xfrm>
          </p:grpSpPr>
          <p:grpSp>
            <p:nvGrpSpPr>
              <p:cNvPr id="10055" name="Google Shape;10055;p128"/>
              <p:cNvGrpSpPr/>
              <p:nvPr/>
            </p:nvGrpSpPr>
            <p:grpSpPr>
              <a:xfrm>
                <a:off x="6046501" y="1367785"/>
                <a:ext cx="298446" cy="848616"/>
                <a:chOff x="6046501" y="1367785"/>
                <a:chExt cx="298446" cy="848616"/>
              </a:xfrm>
            </p:grpSpPr>
            <p:sp>
              <p:nvSpPr>
                <p:cNvPr id="10056" name="Google Shape;10056;p12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28"/>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128"/>
              <p:cNvGrpSpPr/>
              <p:nvPr/>
            </p:nvGrpSpPr>
            <p:grpSpPr>
              <a:xfrm>
                <a:off x="5900602" y="1193063"/>
                <a:ext cx="284947" cy="182312"/>
                <a:chOff x="5900602" y="1193063"/>
                <a:chExt cx="284947" cy="182312"/>
              </a:xfrm>
            </p:grpSpPr>
            <p:sp>
              <p:nvSpPr>
                <p:cNvPr id="10059" name="Google Shape;10059;p12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0" name="Google Shape;10060;p12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10061" name="Google Shape;10061;p128"/>
          <p:cNvGrpSpPr/>
          <p:nvPr/>
        </p:nvGrpSpPr>
        <p:grpSpPr>
          <a:xfrm>
            <a:off x="7238484" y="1193208"/>
            <a:ext cx="1219413" cy="1051365"/>
            <a:chOff x="7287122" y="1165658"/>
            <a:chExt cx="1219413" cy="1051365"/>
          </a:xfrm>
        </p:grpSpPr>
        <p:grpSp>
          <p:nvGrpSpPr>
            <p:cNvPr id="10062" name="Google Shape;10062;p128"/>
            <p:cNvGrpSpPr/>
            <p:nvPr/>
          </p:nvGrpSpPr>
          <p:grpSpPr>
            <a:xfrm>
              <a:off x="7287122" y="1969723"/>
              <a:ext cx="1219413" cy="247300"/>
              <a:chOff x="7287122" y="1969723"/>
              <a:chExt cx="1219413" cy="247300"/>
            </a:xfrm>
          </p:grpSpPr>
          <p:sp>
            <p:nvSpPr>
              <p:cNvPr id="10063" name="Google Shape;10063;p12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4" name="Google Shape;10064;p128"/>
              <p:cNvGrpSpPr/>
              <p:nvPr/>
            </p:nvGrpSpPr>
            <p:grpSpPr>
              <a:xfrm>
                <a:off x="7287122" y="2063892"/>
                <a:ext cx="1151753" cy="73428"/>
                <a:chOff x="7287122" y="2063892"/>
                <a:chExt cx="1151753" cy="73428"/>
              </a:xfrm>
            </p:grpSpPr>
            <p:sp>
              <p:nvSpPr>
                <p:cNvPr id="10065" name="Google Shape;10065;p12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6" name="Google Shape;10066;p12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067" name="Google Shape;10067;p128"/>
            <p:cNvGrpSpPr/>
            <p:nvPr/>
          </p:nvGrpSpPr>
          <p:grpSpPr>
            <a:xfrm>
              <a:off x="7287122" y="1712201"/>
              <a:ext cx="1219403" cy="246767"/>
              <a:chOff x="7287122" y="1712201"/>
              <a:chExt cx="1219403" cy="246767"/>
            </a:xfrm>
          </p:grpSpPr>
          <p:sp>
            <p:nvSpPr>
              <p:cNvPr id="10068" name="Google Shape;10068;p12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9" name="Google Shape;10069;p128"/>
              <p:cNvGrpSpPr/>
              <p:nvPr/>
            </p:nvGrpSpPr>
            <p:grpSpPr>
              <a:xfrm>
                <a:off x="7287122" y="1842861"/>
                <a:ext cx="1005303" cy="73419"/>
                <a:chOff x="7287122" y="1842861"/>
                <a:chExt cx="1005303" cy="73419"/>
              </a:xfrm>
            </p:grpSpPr>
            <p:sp>
              <p:nvSpPr>
                <p:cNvPr id="10070" name="Google Shape;10070;p12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1" name="Google Shape;10071;p12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072" name="Google Shape;10072;p128"/>
            <p:cNvGrpSpPr/>
            <p:nvPr/>
          </p:nvGrpSpPr>
          <p:grpSpPr>
            <a:xfrm>
              <a:off x="7287122" y="1447520"/>
              <a:ext cx="1219403" cy="286667"/>
              <a:chOff x="7287122" y="1447520"/>
              <a:chExt cx="1219403" cy="286667"/>
            </a:xfrm>
          </p:grpSpPr>
          <p:sp>
            <p:nvSpPr>
              <p:cNvPr id="10073" name="Google Shape;10073;p12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4" name="Google Shape;10074;p128"/>
              <p:cNvGrpSpPr/>
              <p:nvPr/>
            </p:nvGrpSpPr>
            <p:grpSpPr>
              <a:xfrm>
                <a:off x="7287122" y="1581977"/>
                <a:ext cx="852803" cy="73428"/>
                <a:chOff x="7287122" y="1581977"/>
                <a:chExt cx="852803" cy="73428"/>
              </a:xfrm>
            </p:grpSpPr>
            <p:sp>
              <p:nvSpPr>
                <p:cNvPr id="10075" name="Google Shape;10075;p12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6" name="Google Shape;10076;p12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077" name="Google Shape;10077;p128"/>
            <p:cNvGrpSpPr/>
            <p:nvPr/>
          </p:nvGrpSpPr>
          <p:grpSpPr>
            <a:xfrm>
              <a:off x="7287122" y="1165658"/>
              <a:ext cx="1219403" cy="344253"/>
              <a:chOff x="7287122" y="1165658"/>
              <a:chExt cx="1219403" cy="344253"/>
            </a:xfrm>
          </p:grpSpPr>
          <p:sp>
            <p:nvSpPr>
              <p:cNvPr id="10078" name="Google Shape;10078;p12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9" name="Google Shape;10079;p128"/>
              <p:cNvGrpSpPr/>
              <p:nvPr/>
            </p:nvGrpSpPr>
            <p:grpSpPr>
              <a:xfrm>
                <a:off x="7287122" y="1341025"/>
                <a:ext cx="695703" cy="73419"/>
                <a:chOff x="7287122" y="1341025"/>
                <a:chExt cx="695703" cy="73419"/>
              </a:xfrm>
            </p:grpSpPr>
            <p:sp>
              <p:nvSpPr>
                <p:cNvPr id="10080" name="Google Shape;10080;p12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81" name="Google Shape;10081;p12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5"/>
        <p:cNvGrpSpPr/>
        <p:nvPr/>
      </p:nvGrpSpPr>
      <p:grpSpPr>
        <a:xfrm>
          <a:off x="0" y="0"/>
          <a:ext cx="0" cy="0"/>
          <a:chOff x="0" y="0"/>
          <a:chExt cx="0" cy="0"/>
        </a:xfrm>
      </p:grpSpPr>
      <p:pic>
        <p:nvPicPr>
          <p:cNvPr id="10086" name="Google Shape;10086;p12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D11E7805-94D5-804D-902E-66BE6028D6E1}"/>
            </a:ext>
          </a:extLst>
        </p:cNvPr>
        <p:cNvGrpSpPr/>
        <p:nvPr/>
      </p:nvGrpSpPr>
      <p:grpSpPr>
        <a:xfrm>
          <a:off x="0" y="0"/>
          <a:ext cx="0" cy="0"/>
          <a:chOff x="0" y="0"/>
          <a:chExt cx="0" cy="0"/>
        </a:xfrm>
      </p:grpSpPr>
      <p:pic>
        <p:nvPicPr>
          <p:cNvPr id="1028" name="Picture 4" descr="Verb Forms - Three Forms of Verb (V1, V2, V3)">
            <a:extLst>
              <a:ext uri="{FF2B5EF4-FFF2-40B4-BE49-F238E27FC236}">
                <a16:creationId xmlns:a16="http://schemas.microsoft.com/office/drawing/2014/main" id="{CC5B874C-CCA6-CCFD-99FC-E1EE846D2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066" y="1211736"/>
            <a:ext cx="2500127" cy="2658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58" name="Google Shape;358;p54">
            <a:extLst>
              <a:ext uri="{FF2B5EF4-FFF2-40B4-BE49-F238E27FC236}">
                <a16:creationId xmlns:a16="http://schemas.microsoft.com/office/drawing/2014/main" id="{8E85A453-CAC5-5FF0-18B6-7125AE25067E}"/>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Verbs also form an important part of speech that denotes the action in the sentence.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r>
              <a:rPr lang="en-US" dirty="0">
                <a:solidFill>
                  <a:srgbClr val="121416"/>
                </a:solidFill>
                <a:latin typeface="Times New Roman" panose="02020603050405020304" pitchFamily="18" charset="0"/>
                <a:cs typeface="Times New Roman" panose="02020603050405020304" pitchFamily="18" charset="0"/>
              </a:rPr>
              <a:t>T</a:t>
            </a:r>
            <a:r>
              <a:rPr lang="en-US" b="0" i="0" dirty="0">
                <a:solidFill>
                  <a:srgbClr val="121416"/>
                </a:solidFill>
                <a:effectLst/>
                <a:latin typeface="Times New Roman" panose="02020603050405020304" pitchFamily="18" charset="0"/>
                <a:cs typeface="Times New Roman" panose="02020603050405020304" pitchFamily="18" charset="0"/>
              </a:rPr>
              <a:t>alk, walk, laugh, dance, sing, move, etc.</a:t>
            </a:r>
          </a:p>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 </a:t>
            </a:r>
          </a:p>
          <a:p>
            <a:pPr marL="127000" indent="0" algn="l">
              <a:buNone/>
            </a:pPr>
            <a:r>
              <a:rPr lang="en-US" dirty="0">
                <a:latin typeface="Times New Roman" panose="02020603050405020304" pitchFamily="18" charset="0"/>
                <a:cs typeface="Times New Roman" panose="02020603050405020304" pitchFamily="18" charset="0"/>
              </a:rPr>
              <a:t>I want Walter to </a:t>
            </a:r>
            <a:r>
              <a:rPr lang="en-US" dirty="0">
                <a:highlight>
                  <a:srgbClr val="FFFF00"/>
                </a:highlight>
                <a:latin typeface="Times New Roman" panose="02020603050405020304" pitchFamily="18" charset="0"/>
                <a:cs typeface="Times New Roman" panose="02020603050405020304" pitchFamily="18" charset="0"/>
              </a:rPr>
              <a:t>dance</a:t>
            </a:r>
            <a:r>
              <a:rPr lang="en-US" dirty="0">
                <a:latin typeface="Times New Roman" panose="02020603050405020304" pitchFamily="18" charset="0"/>
                <a:cs typeface="Times New Roman" panose="02020603050405020304" pitchFamily="18" charset="0"/>
              </a:rPr>
              <a:t> in class.</a:t>
            </a:r>
          </a:p>
        </p:txBody>
      </p:sp>
      <p:sp>
        <p:nvSpPr>
          <p:cNvPr id="359" name="Google Shape;359;p54">
            <a:extLst>
              <a:ext uri="{FF2B5EF4-FFF2-40B4-BE49-F238E27FC236}">
                <a16:creationId xmlns:a16="http://schemas.microsoft.com/office/drawing/2014/main" id="{AEED9154-F808-8EF0-0E12-296B64E2898C}"/>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Verb</a:t>
            </a:r>
            <a:endParaRPr dirty="0"/>
          </a:p>
        </p:txBody>
      </p:sp>
      <p:pic>
        <p:nvPicPr>
          <p:cNvPr id="360" name="Google Shape;360;p54">
            <a:extLst>
              <a:ext uri="{FF2B5EF4-FFF2-40B4-BE49-F238E27FC236}">
                <a16:creationId xmlns:a16="http://schemas.microsoft.com/office/drawing/2014/main" id="{3A2DA19D-C69D-7484-A3A5-3FD420DB3682}"/>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sp>
        <p:nvSpPr>
          <p:cNvPr id="362" name="Google Shape;362;p54">
            <a:extLst>
              <a:ext uri="{FF2B5EF4-FFF2-40B4-BE49-F238E27FC236}">
                <a16:creationId xmlns:a16="http://schemas.microsoft.com/office/drawing/2014/main" id="{144794D3-4DF9-2288-6A22-3808A2527618}"/>
              </a:ext>
            </a:extLst>
          </p:cNvPr>
          <p:cNvSpPr/>
          <p:nvPr/>
        </p:nvSpPr>
        <p:spPr>
          <a:xfrm rot="9949864">
            <a:off x="7797180" y="3523577"/>
            <a:ext cx="902418" cy="51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4">
            <a:extLst>
              <a:ext uri="{FF2B5EF4-FFF2-40B4-BE49-F238E27FC236}">
                <a16:creationId xmlns:a16="http://schemas.microsoft.com/office/drawing/2014/main" id="{68F70A0E-54D1-73AA-6B88-55BE77B1E85C}"/>
              </a:ext>
            </a:extLst>
          </p:cNvPr>
          <p:cNvSpPr/>
          <p:nvPr/>
        </p:nvSpPr>
        <p:spPr>
          <a:xfrm rot="-2148808">
            <a:off x="5613765" y="1101280"/>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CCE97AD4-4B9F-65C4-30B0-8FA7756D6209}"/>
              </a:ext>
            </a:extLst>
          </p:cNvPr>
          <p:cNvSpPr/>
          <p:nvPr/>
        </p:nvSpPr>
        <p:spPr>
          <a:xfrm>
            <a:off x="7996075" y="997531"/>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53F504F7-4F6C-B37D-52E2-8FB437E7283A}"/>
              </a:ext>
            </a:extLst>
          </p:cNvPr>
          <p:cNvPicPr preferRelativeResize="0"/>
          <p:nvPr/>
        </p:nvPicPr>
        <p:blipFill>
          <a:blip r:embed="rId5">
            <a:alphaModFix amt="80000"/>
          </a:blip>
          <a:stretch>
            <a:fillRect/>
          </a:stretch>
        </p:blipFill>
        <p:spPr>
          <a:xfrm rot="6023610" flipH="1">
            <a:off x="4536341" y="2456753"/>
            <a:ext cx="1579416" cy="716443"/>
          </a:xfrm>
          <a:prstGeom prst="rect">
            <a:avLst/>
          </a:prstGeom>
          <a:noFill/>
          <a:ln>
            <a:noFill/>
          </a:ln>
        </p:spPr>
      </p:pic>
      <p:sp>
        <p:nvSpPr>
          <p:cNvPr id="3" name="Google Shape;364;p54">
            <a:extLst>
              <a:ext uri="{FF2B5EF4-FFF2-40B4-BE49-F238E27FC236}">
                <a16:creationId xmlns:a16="http://schemas.microsoft.com/office/drawing/2014/main" id="{27DAC74C-FD54-7782-B66C-8D90020F43A1}"/>
              </a:ext>
            </a:extLst>
          </p:cNvPr>
          <p:cNvSpPr/>
          <p:nvPr/>
        </p:nvSpPr>
        <p:spPr>
          <a:xfrm rot="2553339">
            <a:off x="5524161" y="3644966"/>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extLst>
      <p:ext uri="{BB962C8B-B14F-4D97-AF65-F5344CB8AC3E}">
        <p14:creationId xmlns:p14="http://schemas.microsoft.com/office/powerpoint/2010/main" val="244708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1000"/>
                                        <p:tgtEl>
                                          <p:spTgt spid="362"/>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1000"/>
                                        <p:tgtEl>
                                          <p:spTgt spid="364"/>
                                        </p:tgtEl>
                                      </p:cBhvr>
                                    </p:animEffect>
                                  </p:childTnLst>
                                </p:cTn>
                              </p:par>
                              <p:par>
                                <p:cTn id="11" presetID="10" presetClass="entr" presetSubtype="0" fill="hold" nodeType="withEffect">
                                  <p:stCondLst>
                                    <p:cond delay="0"/>
                                  </p:stCondLst>
                                  <p:childTnLst>
                                    <p:set>
                                      <p:cBhvr>
                                        <p:cTn id="12" dur="1" fill="hold">
                                          <p:stCondLst>
                                            <p:cond delay="0"/>
                                          </p:stCondLst>
                                        </p:cTn>
                                        <p:tgtEl>
                                          <p:spTgt spid="365"/>
                                        </p:tgtEl>
                                        <p:attrNameLst>
                                          <p:attrName>style.visibility</p:attrName>
                                        </p:attrNameLst>
                                      </p:cBhvr>
                                      <p:to>
                                        <p:strVal val="visible"/>
                                      </p:to>
                                    </p:set>
                                    <p:animEffect transition="in" filter="fade">
                                      <p:cBhvr>
                                        <p:cTn id="13" dur="1000"/>
                                        <p:tgtEl>
                                          <p:spTgt spid="365"/>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4FF0DDD-B55C-2116-1D5C-0EF1F33042BF}"/>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4D547951-6F7B-E6EE-728A-EA713A71368C}"/>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F7108BA4-9ED6-3608-7499-08B7B45B6978}"/>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46C756E4-0976-255C-505D-4396E05713B4}"/>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BD813FB9-8D5E-6462-98DB-02ED8D94A796}"/>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9D0CA7C6-8886-AA68-7909-68EC6461E49E}"/>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C523AB30-636F-9AC1-C903-123794C12575}"/>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FF00260B-11A3-7141-8837-AED985ADA919}"/>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FDF17F6-4B4E-289E-5C43-84040D2621EB}"/>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FB6631E-7216-AC67-BD67-838A248199EE}"/>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42F45162-50B6-5975-7E57-03D6D84D5A91}"/>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9E16586D-F926-1729-6708-8B9F278B7E64}"/>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89338E-F61C-92D8-3B1E-79D007E27150}"/>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85E24BA-8EFC-3462-084D-B74ED399E3A1}"/>
              </a:ext>
            </a:extLst>
          </p:cNvPr>
          <p:cNvPicPr>
            <a:picLocks noChangeAspect="1"/>
          </p:cNvPicPr>
          <p:nvPr/>
        </p:nvPicPr>
        <p:blipFill>
          <a:blip r:embed="rId4"/>
          <a:stretch>
            <a:fillRect/>
          </a:stretch>
        </p:blipFill>
        <p:spPr>
          <a:xfrm>
            <a:off x="1494179" y="762320"/>
            <a:ext cx="6468798" cy="36386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942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F58FC0BC-8827-3F06-DA39-351C536A211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E1434A-9956-0300-6DCA-506ECBF7A046}"/>
              </a:ext>
            </a:extLst>
          </p:cNvPr>
          <p:cNvPicPr>
            <a:picLocks noChangeAspect="1"/>
          </p:cNvPicPr>
          <p:nvPr/>
        </p:nvPicPr>
        <p:blipFill>
          <a:blip r:embed="rId3"/>
          <a:stretch>
            <a:fillRect/>
          </a:stretch>
        </p:blipFill>
        <p:spPr>
          <a:xfrm>
            <a:off x="1471447" y="906517"/>
            <a:ext cx="6446344" cy="3626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97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3D9A1E51-8FAC-4170-08BB-E7137122C7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673245-3177-B8E0-F070-8C2B5DE8EBDF}"/>
              </a:ext>
            </a:extLst>
          </p:cNvPr>
          <p:cNvPicPr>
            <a:picLocks noChangeAspect="1"/>
          </p:cNvPicPr>
          <p:nvPr/>
        </p:nvPicPr>
        <p:blipFill>
          <a:blip r:embed="rId3"/>
          <a:stretch>
            <a:fillRect/>
          </a:stretch>
        </p:blipFill>
        <p:spPr>
          <a:xfrm>
            <a:off x="1541518" y="882870"/>
            <a:ext cx="6372772" cy="3584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422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A5397163-F19B-4B74-2AD0-5A599EB006EB}"/>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D178BED9-B2A6-F403-5D78-4FDC6212C790}"/>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E21CDEA9-0CFF-4C59-AB17-E25DE7B05D9E}"/>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50" name="Google Shape;350;p53">
            <a:extLst>
              <a:ext uri="{FF2B5EF4-FFF2-40B4-BE49-F238E27FC236}">
                <a16:creationId xmlns:a16="http://schemas.microsoft.com/office/drawing/2014/main" id="{7AFA8E8E-5B7C-9AE7-8E56-2FDEA5BE0862}"/>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98ADD30E-2029-CEE2-B0D6-4B58DFC09A85}"/>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45F64563-0C10-808A-97BF-77C2EA4D569E}"/>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ADJECTIVE</a:t>
            </a:r>
            <a:endParaRPr dirty="0"/>
          </a:p>
        </p:txBody>
      </p:sp>
    </p:spTree>
    <p:extLst>
      <p:ext uri="{BB962C8B-B14F-4D97-AF65-F5344CB8AC3E}">
        <p14:creationId xmlns:p14="http://schemas.microsoft.com/office/powerpoint/2010/main" val="332835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1CD003D-D20A-ED3C-5A42-72B0A07492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9CFFB04-C419-7785-7D6F-0B7CC1EAAA59}"/>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06662056-F1F8-674B-3112-EFBCC2525F2B}"/>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The words that qualify or modify the noun or pronoun in the sentence.</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 red car, a hardworking man, naughty children, etc.</a:t>
            </a:r>
          </a:p>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 </a:t>
            </a:r>
          </a:p>
          <a:p>
            <a:pPr marL="127000" indent="0" algn="l">
              <a:buNone/>
            </a:pPr>
            <a:r>
              <a:rPr lang="en-US" dirty="0">
                <a:latin typeface="Times New Roman" panose="02020603050405020304" pitchFamily="18" charset="0"/>
                <a:cs typeface="Times New Roman" panose="02020603050405020304" pitchFamily="18" charset="0"/>
              </a:rPr>
              <a:t>-Be  </a:t>
            </a:r>
            <a:r>
              <a:rPr lang="en-US" dirty="0">
                <a:highlight>
                  <a:srgbClr val="FFFF00"/>
                </a:highlight>
                <a:latin typeface="Times New Roman" panose="02020603050405020304" pitchFamily="18" charset="0"/>
                <a:cs typeface="Times New Roman" panose="02020603050405020304" pitchFamily="18" charset="0"/>
              </a:rPr>
              <a:t>brave</a:t>
            </a:r>
            <a:r>
              <a:rPr lang="en-US" dirty="0">
                <a:latin typeface="Times New Roman" panose="02020603050405020304" pitchFamily="18" charset="0"/>
                <a:cs typeface="Times New Roman" panose="02020603050405020304" pitchFamily="18" charset="0"/>
              </a:rPr>
              <a:t> like Shreya</a:t>
            </a:r>
          </a:p>
          <a:p>
            <a:pPr marL="127000" indent="0" algn="l">
              <a:buNone/>
            </a:pPr>
            <a:endParaRPr lang="en-US" dirty="0">
              <a:latin typeface="Times New Roman" panose="02020603050405020304" pitchFamily="18" charset="0"/>
              <a:cs typeface="Times New Roman" panose="02020603050405020304" pitchFamily="18" charset="0"/>
            </a:endParaRPr>
          </a:p>
          <a:p>
            <a:pPr marL="127000" indent="0" algn="l">
              <a:buNone/>
            </a:pPr>
            <a:r>
              <a:rPr lang="en-US" dirty="0">
                <a:latin typeface="Times New Roman" panose="02020603050405020304" pitchFamily="18" charset="0"/>
                <a:cs typeface="Times New Roman" panose="02020603050405020304" pitchFamily="18" charset="0"/>
              </a:rPr>
              <a:t>-Don't be a </a:t>
            </a:r>
            <a:r>
              <a:rPr lang="en-US" dirty="0">
                <a:highlight>
                  <a:srgbClr val="FFFF00"/>
                </a:highlight>
                <a:latin typeface="Times New Roman" panose="02020603050405020304" pitchFamily="18" charset="0"/>
                <a:cs typeface="Times New Roman" panose="02020603050405020304" pitchFamily="18" charset="0"/>
              </a:rPr>
              <a:t>naughty</a:t>
            </a:r>
            <a:r>
              <a:rPr lang="en-US" dirty="0">
                <a:latin typeface="Times New Roman" panose="02020603050405020304" pitchFamily="18" charset="0"/>
                <a:cs typeface="Times New Roman" panose="02020603050405020304" pitchFamily="18" charset="0"/>
              </a:rPr>
              <a:t> boy like   Taj.</a:t>
            </a:r>
          </a:p>
          <a:p>
            <a:pPr marL="127000" indent="0" algn="l">
              <a:buNone/>
            </a:pPr>
            <a:endParaRPr lang="en-US" dirty="0">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8C694376-4793-1176-5E37-7DB8759D1DC6}"/>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Adjective</a:t>
            </a:r>
            <a:endParaRPr dirty="0"/>
          </a:p>
        </p:txBody>
      </p:sp>
      <p:pic>
        <p:nvPicPr>
          <p:cNvPr id="360" name="Google Shape;360;p54">
            <a:extLst>
              <a:ext uri="{FF2B5EF4-FFF2-40B4-BE49-F238E27FC236}">
                <a16:creationId xmlns:a16="http://schemas.microsoft.com/office/drawing/2014/main" id="{704ED594-9E49-4B95-E025-9F1B52DB83C6}"/>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2522DB96-FCF4-1175-8AFC-5B66E5F3F91F}"/>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F3DC8F8-6B8A-C185-C0B7-731B364B7851}"/>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C0553344-6B06-AAA1-AC96-182CC8AD11F3}"/>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54B3F0C7-74DA-0538-F3C3-ABDE674A2415}"/>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7839C820-2810-4D88-7DC9-2B04C2DADC5C}"/>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83AC7902-488B-0B06-D1E0-467E3F2A7DA7}"/>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35669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CA66D18-F46B-5BF0-4A23-0AAB0DBF8F73}"/>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929320E9-D144-7F80-3735-30FB753CFAE5}"/>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02AD8251-2616-6BA3-5609-6F40F8A9813C}"/>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72F78A3E-D863-BDEC-B64B-FAC92A59ECF8}"/>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6D4677FA-C392-3A2A-72DA-BF7AFAF41213}"/>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7623BB2-5CAB-BA43-E8E7-D39D91ECC8C0}"/>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58B3599B-198F-3B85-68ED-14E1567813E8}"/>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947D57BA-9109-11DC-32F5-440C82289218}"/>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35162F21-67AB-C99E-CBAC-E9A8C18EDF83}"/>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018D8424-F5C3-1946-97EE-80AFF6589E81}"/>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7B32857-3091-1297-9B3C-2445434BFE8F}"/>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49944B26-D3F8-4AEB-1739-9E7BE1D0F101}"/>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7654F2B1-7A92-D655-95A9-E6998A211E33}"/>
              </a:ext>
            </a:extLst>
          </p:cNvPr>
          <p:cNvPicPr>
            <a:picLocks noChangeAspect="1"/>
          </p:cNvPicPr>
          <p:nvPr/>
        </p:nvPicPr>
        <p:blipFill>
          <a:blip r:embed="rId3"/>
          <a:stretch>
            <a:fillRect/>
          </a:stretch>
        </p:blipFill>
        <p:spPr>
          <a:xfrm>
            <a:off x="1401612" y="641345"/>
            <a:ext cx="6898933" cy="38806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168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5B6D21E4-F84C-48E2-E68A-91BE282442D8}"/>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ECFF8FC1-DB36-E250-5778-70D465A36872}"/>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5486F99A-6D98-80D9-8576-D5E5F3FA1C72}"/>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96FC51AE-D7FD-C86E-9F02-3FC4B52943F2}"/>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FFBBB306-1D51-AB70-4286-F0E9C535905F}"/>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4FA7F60-5C52-3E78-A3DB-68A87F9CE41A}"/>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E157E5B5-B529-607C-BD79-7ECD46C91DEE}"/>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A3D70401-C3E5-9A0B-69BB-7DC9C5629B45}"/>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FDB00B7-3CB2-6520-C60E-3E93CDF4BA0F}"/>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2BE1F62-48BE-53AC-96D2-CE227E86C93A}"/>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8281DA4-AD35-F221-D15F-4A10866777F7}"/>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608B3F1E-1399-4DAB-DC67-6107E81CA3DE}"/>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6FDEF8B-39C9-5071-BB81-C740BE8D0F35}"/>
              </a:ext>
            </a:extLst>
          </p:cNvPr>
          <p:cNvPicPr>
            <a:picLocks noChangeAspect="1"/>
          </p:cNvPicPr>
          <p:nvPr/>
        </p:nvPicPr>
        <p:blipFill>
          <a:blip r:embed="rId3"/>
          <a:stretch>
            <a:fillRect/>
          </a:stretch>
        </p:blipFill>
        <p:spPr>
          <a:xfrm>
            <a:off x="1391402" y="625171"/>
            <a:ext cx="6956439" cy="39129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883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1"/>
          <p:cNvSpPr txBox="1">
            <a:spLocks noGrp="1"/>
          </p:cNvSpPr>
          <p:nvPr>
            <p:ph type="title"/>
          </p:nvPr>
        </p:nvSpPr>
        <p:spPr>
          <a:xfrm>
            <a:off x="1836900" y="583324"/>
            <a:ext cx="5470200" cy="7005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12" name="Rectangle 11">
            <a:extLst>
              <a:ext uri="{FF2B5EF4-FFF2-40B4-BE49-F238E27FC236}">
                <a16:creationId xmlns:a16="http://schemas.microsoft.com/office/drawing/2014/main" id="{4E4A0B78-A9F4-4CF2-BCC7-1125D7C10EFD}"/>
              </a:ext>
            </a:extLst>
          </p:cNvPr>
          <p:cNvSpPr/>
          <p:nvPr/>
        </p:nvSpPr>
        <p:spPr>
          <a:xfrm>
            <a:off x="3405351" y="1283874"/>
            <a:ext cx="2333297" cy="32763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6A41D1A-4A8E-0E3B-EBAE-47733F616C58}"/>
              </a:ext>
            </a:extLst>
          </p:cNvPr>
          <p:cNvSpPr/>
          <p:nvPr/>
        </p:nvSpPr>
        <p:spPr>
          <a:xfrm>
            <a:off x="3665483" y="1513490"/>
            <a:ext cx="1789385" cy="2785406"/>
          </a:xfrm>
          <a:prstGeom prst="rect">
            <a:avLst/>
          </a:prstGeom>
          <a:solidFill>
            <a:schemeClr val="tx2">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BE348A5E-5B24-FE05-D9B1-6EF676AFB2C9}"/>
              </a:ext>
            </a:extLst>
          </p:cNvPr>
          <p:cNvSpPr txBox="1"/>
          <p:nvPr/>
        </p:nvSpPr>
        <p:spPr>
          <a:xfrm>
            <a:off x="3728545" y="1836683"/>
            <a:ext cx="1726323" cy="2677656"/>
          </a:xfrm>
          <a:prstGeom prst="rect">
            <a:avLst/>
          </a:prstGeom>
          <a:noFill/>
        </p:spPr>
        <p:txBody>
          <a:bodyPr wrap="square" rtlCol="0">
            <a:spAutoFit/>
          </a:bodyPr>
          <a:lstStyle/>
          <a:p>
            <a:pPr algn="ctr"/>
            <a:r>
              <a:rPr lang="en-IN" dirty="0" err="1">
                <a:latin typeface="Roboto Mono Medium" panose="00000009000000000000" pitchFamily="49" charset="0"/>
                <a:ea typeface="Roboto Mono Medium" panose="00000009000000000000" pitchFamily="49" charset="0"/>
              </a:rPr>
              <a:t>K.Lavanyadevi</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I.Sruthika</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S.Tamilarasi</a:t>
            </a:r>
            <a:endParaRPr lang="en-IN" dirty="0">
              <a:latin typeface="Roboto Mono Medium" panose="00000009000000000000" pitchFamily="49" charset="0"/>
              <a:ea typeface="Roboto Mono Medium" panose="00000009000000000000" pitchFamily="49" charset="0"/>
            </a:endParaRPr>
          </a:p>
          <a:p>
            <a:pPr algn="ctr"/>
            <a:endParaRPr lang="en-IN" dirty="0">
              <a:latin typeface="Roboto Mono Medium" panose="00000009000000000000" pitchFamily="49" charset="0"/>
              <a:ea typeface="Roboto Mono Medium" panose="00000009000000000000" pitchFamily="49" charset="0"/>
            </a:endParaRPr>
          </a:p>
          <a:p>
            <a:pPr algn="ctr"/>
            <a:r>
              <a:rPr lang="en-IN" dirty="0">
                <a:latin typeface="Roboto Mono Medium" panose="00000009000000000000" pitchFamily="49" charset="0"/>
                <a:ea typeface="Roboto Mono Medium" panose="00000009000000000000" pitchFamily="49" charset="0"/>
              </a:rPr>
              <a:t>Shreya Pal</a:t>
            </a:r>
          </a:p>
          <a:p>
            <a:pPr algn="ctr"/>
            <a:endParaRPr lang="en-IN" dirty="0">
              <a:latin typeface="Roboto Mono Medium" panose="00000009000000000000" pitchFamily="49" charset="0"/>
              <a:ea typeface="Roboto Mono Medium" panose="00000009000000000000" pitchFamily="49" charset="0"/>
            </a:endParaRPr>
          </a:p>
          <a:p>
            <a:pPr algn="ctr"/>
            <a:r>
              <a:rPr lang="en-IN" dirty="0">
                <a:latin typeface="Roboto Mono Medium" panose="00000009000000000000" pitchFamily="49" charset="0"/>
                <a:ea typeface="Roboto Mono Medium" panose="00000009000000000000" pitchFamily="49" charset="0"/>
              </a:rPr>
              <a:t>Tajuddin Patan</a:t>
            </a:r>
          </a:p>
          <a:p>
            <a:pPr algn="ctr"/>
            <a:endParaRPr lang="en-IN" dirty="0">
              <a:latin typeface="Roboto Mono Medium" panose="00000009000000000000" pitchFamily="49" charset="0"/>
              <a:ea typeface="Roboto Mono Medium" panose="00000009000000000000" pitchFamily="49" charset="0"/>
            </a:endParaRPr>
          </a:p>
          <a:p>
            <a:pPr algn="ctr"/>
            <a:r>
              <a:rPr lang="en-IN" dirty="0" err="1">
                <a:latin typeface="Roboto Mono Medium" panose="00000009000000000000" pitchFamily="49" charset="0"/>
                <a:ea typeface="Roboto Mono Medium" panose="00000009000000000000" pitchFamily="49" charset="0"/>
              </a:rPr>
              <a:t>M.Kiruthiga</a:t>
            </a:r>
            <a:endParaRPr lang="en-IN" dirty="0">
              <a:latin typeface="Roboto Mono Medium" panose="00000009000000000000" pitchFamily="49" charset="0"/>
              <a:ea typeface="Roboto Mono Medium" panose="00000009000000000000" pitchFamily="49" charset="0"/>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CA826A59-D350-1C1E-E236-D53A141B2BBE}"/>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B7FB2BAC-D41B-821D-BA8C-0DDA4DB2224C}"/>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56D3C1B3-9B59-A4CE-4580-A5C6F1D8C495}"/>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50" name="Google Shape;350;p53">
            <a:extLst>
              <a:ext uri="{FF2B5EF4-FFF2-40B4-BE49-F238E27FC236}">
                <a16:creationId xmlns:a16="http://schemas.microsoft.com/office/drawing/2014/main" id="{EB4D0A27-A127-F27C-FF4B-72F15AD27E22}"/>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43DB36C5-C59E-9603-4154-3BD90DAD3FE4}"/>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D0C71703-9E8D-2F91-4B2E-5290E2EA1F52}"/>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ADVERB</a:t>
            </a:r>
            <a:endParaRPr dirty="0"/>
          </a:p>
        </p:txBody>
      </p:sp>
    </p:spTree>
    <p:extLst>
      <p:ext uri="{BB962C8B-B14F-4D97-AF65-F5344CB8AC3E}">
        <p14:creationId xmlns:p14="http://schemas.microsoft.com/office/powerpoint/2010/main" val="415669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E03E23C-4CFD-323B-BC42-15961F05C59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8BBA6F8-B760-9733-F2C2-1658DFDEEBF6}"/>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9F3C2F94-B86B-1B31-1A58-354DD5499BA7}"/>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Which qualifies as a verb, an adjective, or another adverb.</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latin typeface="Times New Roman" panose="02020603050405020304" pitchFamily="18" charset="0"/>
                <a:cs typeface="Times New Roman" panose="02020603050405020304" pitchFamily="18" charset="0"/>
              </a:rPr>
              <a:t>-Taj is </a:t>
            </a:r>
            <a:r>
              <a:rPr lang="en-US" dirty="0">
                <a:highlight>
                  <a:srgbClr val="FFFF00"/>
                </a:highlight>
                <a:latin typeface="Times New Roman" panose="02020603050405020304" pitchFamily="18" charset="0"/>
                <a:cs typeface="Times New Roman" panose="02020603050405020304" pitchFamily="18" charset="0"/>
              </a:rPr>
              <a:t> always</a:t>
            </a:r>
            <a:r>
              <a:rPr lang="en-US" dirty="0">
                <a:latin typeface="Times New Roman" panose="02020603050405020304" pitchFamily="18" charset="0"/>
                <a:cs typeface="Times New Roman" panose="02020603050405020304" pitchFamily="18" charset="0"/>
              </a:rPr>
              <a:t> fond of Shreya</a:t>
            </a:r>
          </a:p>
        </p:txBody>
      </p:sp>
      <p:sp>
        <p:nvSpPr>
          <p:cNvPr id="359" name="Google Shape;359;p54">
            <a:extLst>
              <a:ext uri="{FF2B5EF4-FFF2-40B4-BE49-F238E27FC236}">
                <a16:creationId xmlns:a16="http://schemas.microsoft.com/office/drawing/2014/main" id="{401A2741-6BCB-7ADC-D409-6249756A7E0D}"/>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Adverb</a:t>
            </a:r>
            <a:endParaRPr dirty="0"/>
          </a:p>
        </p:txBody>
      </p:sp>
      <p:pic>
        <p:nvPicPr>
          <p:cNvPr id="360" name="Google Shape;360;p54">
            <a:extLst>
              <a:ext uri="{FF2B5EF4-FFF2-40B4-BE49-F238E27FC236}">
                <a16:creationId xmlns:a16="http://schemas.microsoft.com/office/drawing/2014/main" id="{6FF2D147-A967-7D73-0CBD-D8102E60E3BD}"/>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628732CF-45E4-B9FD-711F-E9DDC2085892}"/>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70940E01-AB9A-1D9D-478F-571F9F23072B}"/>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FF890F21-7A06-F89F-3237-E3DBAD862338}"/>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31598B4B-C4C0-CDBD-94CE-66348C472B6A}"/>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DA386A83-EC1C-E999-84E8-5171FE3A679C}"/>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FDD53A37-433F-5586-D10A-6A137D45605C}"/>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81064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FAEDC03-D2C6-390B-D732-EC93CCA1BB01}"/>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F95D2FEE-167B-D2A3-689A-778D487EFD32}"/>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7ECEDA9D-FDDE-33D0-3081-D02634C5DE14}"/>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C5EB529C-01DD-379C-4DA3-E250E902057D}"/>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161F5AC2-2B62-59EB-42D0-DB593CC2A44A}"/>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8751F83B-0608-3835-49BD-48A78CCEF5DD}"/>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2EC5E02D-AB67-F724-8F2F-1FF33C6E503F}"/>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D5092614-07C7-228A-344B-AC9BF18D3A12}"/>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2735DD7-40F6-E679-CCB2-BBED7F7FE54C}"/>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2F50BCC1-A349-1B36-13AE-430EF1E89961}"/>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559E7DC-B325-A1AF-C867-D805A80986A0}"/>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1EB06F1E-F789-9A4D-DA6E-DE0E4C9D9638}"/>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0F8123D-68A9-C289-81E2-5CD81B052F63}"/>
              </a:ext>
            </a:extLst>
          </p:cNvPr>
          <p:cNvPicPr>
            <a:picLocks noChangeAspect="1"/>
          </p:cNvPicPr>
          <p:nvPr/>
        </p:nvPicPr>
        <p:blipFill>
          <a:blip r:embed="rId3"/>
          <a:stretch>
            <a:fillRect/>
          </a:stretch>
        </p:blipFill>
        <p:spPr>
          <a:xfrm>
            <a:off x="1295495" y="531288"/>
            <a:ext cx="7193903" cy="4176122"/>
          </a:xfrm>
          <a:prstGeom prst="rect">
            <a:avLst/>
          </a:prstGeom>
        </p:spPr>
      </p:pic>
    </p:spTree>
    <p:extLst>
      <p:ext uri="{BB962C8B-B14F-4D97-AF65-F5344CB8AC3E}">
        <p14:creationId xmlns:p14="http://schemas.microsoft.com/office/powerpoint/2010/main" val="404352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17AA5CB1-E5D6-256D-EDA8-E5F9CF61FA70}"/>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9F6437CF-EFFB-DD96-1A42-2B1DF6D87DB5}"/>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F5D09102-1D00-0CFE-7528-6B2D6E51C447}"/>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350" name="Google Shape;350;p53">
            <a:extLst>
              <a:ext uri="{FF2B5EF4-FFF2-40B4-BE49-F238E27FC236}">
                <a16:creationId xmlns:a16="http://schemas.microsoft.com/office/drawing/2014/main" id="{91BF5412-4AE4-E26A-0810-CC2D01C3C3EF}"/>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4AC28BAA-583C-BC33-761C-4C7F390C3D3D}"/>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FE994B27-1BD2-200E-BEC2-C43D6134B715}"/>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PREPOSITION</a:t>
            </a:r>
            <a:endParaRPr dirty="0"/>
          </a:p>
        </p:txBody>
      </p:sp>
    </p:spTree>
    <p:extLst>
      <p:ext uri="{BB962C8B-B14F-4D97-AF65-F5344CB8AC3E}">
        <p14:creationId xmlns:p14="http://schemas.microsoft.com/office/powerpoint/2010/main" val="37958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108778EF-FB87-BC33-0D0B-2B3717BD05C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C5A2C9-2E13-9662-E7D4-BB2F0AD00B0B}"/>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334B9894-C5B4-4CBA-1615-196073B52B40}"/>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dirty="0">
                <a:solidFill>
                  <a:srgbClr val="121416"/>
                </a:solidFill>
                <a:latin typeface="Times New Roman" panose="02020603050405020304" pitchFamily="18" charset="0"/>
                <a:cs typeface="Times New Roman" panose="02020603050405020304" pitchFamily="18" charset="0"/>
              </a:rPr>
              <a:t>D</a:t>
            </a:r>
            <a:r>
              <a:rPr lang="en-US" b="0" i="0" dirty="0">
                <a:solidFill>
                  <a:srgbClr val="121416"/>
                </a:solidFill>
                <a:effectLst/>
                <a:latin typeface="Times New Roman" panose="02020603050405020304" pitchFamily="18" charset="0"/>
                <a:cs typeface="Times New Roman" panose="02020603050405020304" pitchFamily="18" charset="0"/>
              </a:rPr>
              <a:t>efines time, place,  and the direction of the object.</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Shreya is </a:t>
            </a:r>
            <a:r>
              <a:rPr lang="en-US" dirty="0">
                <a:solidFill>
                  <a:srgbClr val="121416"/>
                </a:solidFill>
                <a:highlight>
                  <a:srgbClr val="FFFF00"/>
                </a:highlight>
                <a:latin typeface="Times New Roman" panose="02020603050405020304" pitchFamily="18" charset="0"/>
                <a:cs typeface="Times New Roman" panose="02020603050405020304" pitchFamily="18" charset="0"/>
              </a:rPr>
              <a:t>in</a:t>
            </a:r>
            <a:r>
              <a:rPr lang="en-US" dirty="0">
                <a:solidFill>
                  <a:srgbClr val="121416"/>
                </a:solidFill>
                <a:latin typeface="Times New Roman" panose="02020603050405020304" pitchFamily="18" charset="0"/>
                <a:cs typeface="Times New Roman" panose="02020603050405020304" pitchFamily="18" charset="0"/>
              </a:rPr>
              <a:t> Taj’s heart</a:t>
            </a: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Taj sits </a:t>
            </a:r>
            <a:r>
              <a:rPr lang="en-US" dirty="0">
                <a:solidFill>
                  <a:srgbClr val="121416"/>
                </a:solidFill>
                <a:highlight>
                  <a:srgbClr val="FFFF00"/>
                </a:highlight>
                <a:latin typeface="Times New Roman" panose="02020603050405020304" pitchFamily="18" charset="0"/>
                <a:cs typeface="Times New Roman" panose="02020603050405020304" pitchFamily="18" charset="0"/>
              </a:rPr>
              <a:t>in</a:t>
            </a:r>
            <a:r>
              <a:rPr lang="en-US" dirty="0">
                <a:solidFill>
                  <a:srgbClr val="121416"/>
                </a:solidFill>
                <a:latin typeface="Times New Roman" panose="02020603050405020304" pitchFamily="18" charset="0"/>
                <a:cs typeface="Times New Roman" panose="02020603050405020304" pitchFamily="18" charset="0"/>
              </a:rPr>
              <a:t> Shreya’s place.</a:t>
            </a:r>
            <a:endParaRPr lang="en-US" b="0" i="0" dirty="0">
              <a:solidFill>
                <a:srgbClr val="121416"/>
              </a:solidFill>
              <a:effectLst/>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C4277A90-FE61-A08D-29A7-F28CBB00A53F}"/>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Preposition</a:t>
            </a:r>
            <a:endParaRPr dirty="0"/>
          </a:p>
        </p:txBody>
      </p:sp>
      <p:pic>
        <p:nvPicPr>
          <p:cNvPr id="360" name="Google Shape;360;p54">
            <a:extLst>
              <a:ext uri="{FF2B5EF4-FFF2-40B4-BE49-F238E27FC236}">
                <a16:creationId xmlns:a16="http://schemas.microsoft.com/office/drawing/2014/main" id="{1AB0352E-E6CB-C4F1-D66A-134EB8C1DC65}"/>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734EFB99-90F2-C3C4-D869-8FC7FD60CEE0}"/>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1547603-8344-92A8-B7A1-90A02C04955E}"/>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28C76293-CC1C-75FB-4C98-CD9FBECE350D}"/>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34B03703-1BEF-901D-4FD3-FFB958C5057F}"/>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03983CD3-C43F-8CA0-53F4-47CE32F34558}"/>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428383F2-1F77-84BC-958A-9572C63B29F0}"/>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2061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517BA720-11CA-F672-30FD-753BE96CEE36}"/>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C539BCBA-A8EB-6920-F8E2-61AE00D47A01}"/>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43CC9B1E-5255-B297-CB6E-03671920D808}"/>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EE624D36-FE36-DA14-51FC-CD58C8480F1D}"/>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AD6B5B09-D027-CA93-B83D-2CEB29B15AB6}"/>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08256E5D-6825-3101-54F5-32064968E32B}"/>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0AF1950A-0AEF-4870-9BD8-B77717293960}"/>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8CD7C532-B312-519B-691C-FF9DFACFEEB7}"/>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EF8E0E8-2A2F-1FF2-0C57-4900D3CDC3BD}"/>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61F1C80F-A895-7D13-EE55-62D1C6AE148C}"/>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19F56D74-BD4A-6F38-1920-2E790480A863}"/>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07804445-E40A-B19F-55E9-B58D3DAA8BF0}"/>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8FDAE5B-AD4C-348F-F10F-D75B172B7256}"/>
              </a:ext>
            </a:extLst>
          </p:cNvPr>
          <p:cNvPicPr>
            <a:picLocks noChangeAspect="1"/>
          </p:cNvPicPr>
          <p:nvPr/>
        </p:nvPicPr>
        <p:blipFill>
          <a:blip r:embed="rId3"/>
          <a:stretch>
            <a:fillRect/>
          </a:stretch>
        </p:blipFill>
        <p:spPr>
          <a:xfrm>
            <a:off x="1087821" y="578122"/>
            <a:ext cx="7220607" cy="40647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20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5898BB2E-4D93-FECF-3D1E-337A6A423672}"/>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897489FB-A884-E913-2180-71619899434A}"/>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F9EF5732-B9D8-6F74-D40C-01E45D3542D2}"/>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350" name="Google Shape;350;p53">
            <a:extLst>
              <a:ext uri="{FF2B5EF4-FFF2-40B4-BE49-F238E27FC236}">
                <a16:creationId xmlns:a16="http://schemas.microsoft.com/office/drawing/2014/main" id="{C331DE57-826B-E887-6F1B-6695EA2CC59B}"/>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99C89880-CC39-5996-8770-C251EC2894B6}"/>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01059693-5749-02BC-CAAA-2B5B49ED0232}"/>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r>
              <a:rPr lang="en-IN" dirty="0"/>
              <a:t>Conjunctions</a:t>
            </a:r>
            <a:br>
              <a:rPr lang="en-IN" dirty="0"/>
            </a:br>
            <a:endParaRPr dirty="0"/>
          </a:p>
        </p:txBody>
      </p:sp>
    </p:spTree>
    <p:extLst>
      <p:ext uri="{BB962C8B-B14F-4D97-AF65-F5344CB8AC3E}">
        <p14:creationId xmlns:p14="http://schemas.microsoft.com/office/powerpoint/2010/main" val="220993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294D2E58-AA1F-BFB1-22E9-CD177DDBBC0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FA5A04-36F7-B7E3-C483-54F24BA68807}"/>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A8256665-5FDF-348B-2EBE-0D3003A1BE0B}"/>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roboto" panose="02000000000000000000" pitchFamily="2" charset="0"/>
              </a:rPr>
              <a:t> </a:t>
            </a:r>
            <a:r>
              <a:rPr lang="en-US" b="0" i="0" dirty="0">
                <a:solidFill>
                  <a:srgbClr val="121416"/>
                </a:solidFill>
                <a:effectLst/>
                <a:latin typeface="Times New Roman" panose="02020603050405020304" pitchFamily="18" charset="0"/>
                <a:cs typeface="Times New Roman" panose="02020603050405020304" pitchFamily="18" charset="0"/>
              </a:rPr>
              <a:t>Conjunctions are often term as the joining words that are used to join two words, phrases, or two sentences together.</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Ankit </a:t>
            </a:r>
            <a:r>
              <a:rPr lang="en-US" dirty="0">
                <a:solidFill>
                  <a:srgbClr val="121416"/>
                </a:solidFill>
                <a:highlight>
                  <a:srgbClr val="FFFF00"/>
                </a:highlight>
                <a:latin typeface="Times New Roman" panose="02020603050405020304" pitchFamily="18" charset="0"/>
                <a:cs typeface="Times New Roman" panose="02020603050405020304" pitchFamily="18" charset="0"/>
              </a:rPr>
              <a:t>and </a:t>
            </a:r>
            <a:r>
              <a:rPr lang="en-US" dirty="0">
                <a:solidFill>
                  <a:srgbClr val="121416"/>
                </a:solidFill>
                <a:latin typeface="Times New Roman" panose="02020603050405020304" pitchFamily="18" charset="0"/>
                <a:cs typeface="Times New Roman" panose="02020603050405020304" pitchFamily="18" charset="0"/>
              </a:rPr>
              <a:t>Aditi are the best CRs</a:t>
            </a:r>
          </a:p>
        </p:txBody>
      </p:sp>
      <p:sp>
        <p:nvSpPr>
          <p:cNvPr id="359" name="Google Shape;359;p54">
            <a:extLst>
              <a:ext uri="{FF2B5EF4-FFF2-40B4-BE49-F238E27FC236}">
                <a16:creationId xmlns:a16="http://schemas.microsoft.com/office/drawing/2014/main" id="{F1362779-5FF4-6C1A-17C8-1E180236D82D}"/>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Conjunction</a:t>
            </a:r>
          </a:p>
        </p:txBody>
      </p:sp>
      <p:pic>
        <p:nvPicPr>
          <p:cNvPr id="360" name="Google Shape;360;p54">
            <a:extLst>
              <a:ext uri="{FF2B5EF4-FFF2-40B4-BE49-F238E27FC236}">
                <a16:creationId xmlns:a16="http://schemas.microsoft.com/office/drawing/2014/main" id="{0AB53A0F-4427-BA8E-FA04-C24E6A983986}"/>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078D9B90-3040-6965-1C05-0BA73D11C0D3}"/>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9A0E83A3-89C2-0D31-8764-C67D098BDD17}"/>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9B18B822-9A02-FF60-9066-1A774EC5C7DB}"/>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CEFD65E5-6D64-E22C-4CCC-32D9230FB573}"/>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81FC3B55-602F-6042-D09A-96E2DD1FA151}"/>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28E3C452-97EE-BE12-A326-F4D772C8BF31}"/>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15525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5570ED0-D611-EF1D-5EFE-10094411CD80}"/>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95561FF7-FA3D-BD11-F8C0-41E3FA9A05ED}"/>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B24CFDE4-72C2-2CDF-CADB-D41391744C2D}"/>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AB941D39-0F63-0D7F-8B07-507F6C1AF71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9A6D5784-955F-88BD-9AA8-394A451B7950}"/>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5B3AEBE3-B565-F61F-0191-A64DA64F79E2}"/>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3ABE89C8-11C5-2562-1DA9-24244CDF0471}"/>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0DFF855D-74DF-AF9B-C093-19332905550D}"/>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FB7A7525-6917-8A9E-9CAE-CCCFDDD3745F}"/>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2FD6A611-BBB8-C3C7-2676-2810DCD426FA}"/>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3FC9277B-8739-4936-5CAF-2AB45B65FEA6}"/>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3486B3A6-B938-307C-D386-1415B50C7D9E}"/>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205798E-E721-9C48-5DAA-3BF4333385AC}"/>
              </a:ext>
            </a:extLst>
          </p:cNvPr>
          <p:cNvPicPr>
            <a:picLocks noChangeAspect="1"/>
          </p:cNvPicPr>
          <p:nvPr/>
        </p:nvPicPr>
        <p:blipFill>
          <a:blip r:embed="rId3"/>
          <a:stretch>
            <a:fillRect/>
          </a:stretch>
        </p:blipFill>
        <p:spPr>
          <a:xfrm>
            <a:off x="1237595" y="594163"/>
            <a:ext cx="7031420" cy="39551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82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3BAEC82C-714A-B088-2F0F-F368CDC2CB92}"/>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0C11727A-F0DB-38F6-1537-B43CDC83998F}"/>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4321C795-4C1E-0056-5CE6-7553C7476827}"/>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pic>
        <p:nvPicPr>
          <p:cNvPr id="350" name="Google Shape;350;p53">
            <a:extLst>
              <a:ext uri="{FF2B5EF4-FFF2-40B4-BE49-F238E27FC236}">
                <a16:creationId xmlns:a16="http://schemas.microsoft.com/office/drawing/2014/main" id="{E42A3898-1E83-551A-628E-D119CD4E3D45}"/>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FB60A641-176D-DDFE-D7E4-F037BE97D66D}"/>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692E6F00-AD49-E7C3-E2EB-8540CD7FF601}"/>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r>
              <a:rPr lang="en-IN" dirty="0"/>
              <a:t>Interjections</a:t>
            </a:r>
            <a:br>
              <a:rPr lang="en-IN" dirty="0"/>
            </a:br>
            <a:br>
              <a:rPr lang="en-IN" dirty="0"/>
            </a:br>
            <a:endParaRPr dirty="0"/>
          </a:p>
        </p:txBody>
      </p:sp>
    </p:spTree>
    <p:extLst>
      <p:ext uri="{BB962C8B-B14F-4D97-AF65-F5344CB8AC3E}">
        <p14:creationId xmlns:p14="http://schemas.microsoft.com/office/powerpoint/2010/main" val="14103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36" name="Google Shape;336;p52"/>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Noun</a:t>
            </a:r>
          </a:p>
          <a:p>
            <a:pPr marL="0" lvl="0" indent="0" algn="ctr" rtl="0">
              <a:spcBef>
                <a:spcPts val="0"/>
              </a:spcBef>
              <a:spcAft>
                <a:spcPts val="0"/>
              </a:spcAft>
              <a:buNone/>
            </a:pPr>
            <a:r>
              <a:rPr lang="en-IN" dirty="0"/>
              <a:t>Pronouns</a:t>
            </a:r>
          </a:p>
          <a:p>
            <a:pPr marL="0" lvl="0" indent="0" algn="ctr" rtl="0">
              <a:spcBef>
                <a:spcPts val="0"/>
              </a:spcBef>
              <a:spcAft>
                <a:spcPts val="0"/>
              </a:spcAft>
              <a:buNone/>
            </a:pPr>
            <a:r>
              <a:rPr lang="en-IN" dirty="0"/>
              <a:t>Verb</a:t>
            </a:r>
          </a:p>
          <a:p>
            <a:pPr marL="0" lvl="0" indent="0" algn="ctr" rtl="0">
              <a:spcBef>
                <a:spcPts val="0"/>
              </a:spcBef>
              <a:spcAft>
                <a:spcPts val="0"/>
              </a:spcAft>
              <a:buNone/>
            </a:pPr>
            <a:r>
              <a:rPr lang="en-IN" dirty="0"/>
              <a:t>Adjective</a:t>
            </a:r>
          </a:p>
          <a:p>
            <a:pPr marL="0" lvl="0" indent="0" algn="ctr" rtl="0">
              <a:spcBef>
                <a:spcPts val="0"/>
              </a:spcBef>
              <a:spcAft>
                <a:spcPts val="0"/>
              </a:spcAft>
              <a:buNone/>
            </a:pPr>
            <a:r>
              <a:rPr lang="en-IN" dirty="0"/>
              <a:t>Adverb</a:t>
            </a:r>
          </a:p>
          <a:p>
            <a:pPr marL="0" lvl="0" indent="0" algn="ctr" rtl="0">
              <a:spcBef>
                <a:spcPts val="0"/>
              </a:spcBef>
              <a:spcAft>
                <a:spcPts val="0"/>
              </a:spcAft>
              <a:buNone/>
            </a:pPr>
            <a:r>
              <a:rPr lang="en-IN" dirty="0"/>
              <a:t>Preposition</a:t>
            </a:r>
            <a:endParaRPr dirty="0"/>
          </a:p>
        </p:txBody>
      </p:sp>
      <p:sp>
        <p:nvSpPr>
          <p:cNvPr id="337" name="Google Shape;337;p52"/>
          <p:cNvSpPr txBox="1">
            <a:spLocks noGrp="1"/>
          </p:cNvSpPr>
          <p:nvPr>
            <p:ph type="title" idx="2"/>
          </p:nvPr>
        </p:nvSpPr>
        <p:spPr>
          <a:xfrm>
            <a:off x="5318712" y="260369"/>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uFill>
                  <a:noFill/>
                </a:uFill>
              </a:rPr>
              <a:t>Tenses</a:t>
            </a:r>
            <a:endParaRPr dirty="0"/>
          </a:p>
        </p:txBody>
      </p:sp>
      <p:sp>
        <p:nvSpPr>
          <p:cNvPr id="338" name="Google Shape;338;p52"/>
          <p:cNvSpPr txBox="1">
            <a:spLocks noGrp="1"/>
          </p:cNvSpPr>
          <p:nvPr>
            <p:ph type="subTitle" idx="3"/>
          </p:nvPr>
        </p:nvSpPr>
        <p:spPr>
          <a:xfrm>
            <a:off x="5340612" y="92511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200" dirty="0"/>
              <a:t>Simple Present Tense</a:t>
            </a:r>
          </a:p>
          <a:p>
            <a:pPr marL="0" lvl="0" indent="0" algn="ctr" rtl="0">
              <a:spcBef>
                <a:spcPts val="0"/>
              </a:spcBef>
              <a:spcAft>
                <a:spcPts val="0"/>
              </a:spcAft>
              <a:buClr>
                <a:schemeClr val="dk1"/>
              </a:buClr>
              <a:buSzPts val="1100"/>
              <a:buFont typeface="Arial"/>
              <a:buNone/>
            </a:pPr>
            <a:r>
              <a:rPr lang="en-IN" sz="1200" dirty="0"/>
              <a:t>Present Continuous Tense</a:t>
            </a:r>
          </a:p>
          <a:p>
            <a:pPr marL="0" lvl="0" indent="0" algn="ctr" rtl="0">
              <a:spcBef>
                <a:spcPts val="0"/>
              </a:spcBef>
              <a:spcAft>
                <a:spcPts val="0"/>
              </a:spcAft>
              <a:buClr>
                <a:schemeClr val="dk1"/>
              </a:buClr>
              <a:buSzPts val="1100"/>
              <a:buFont typeface="Arial"/>
              <a:buNone/>
            </a:pPr>
            <a:r>
              <a:rPr lang="en-IN" sz="1200" dirty="0"/>
              <a:t>Present Perfect Tense</a:t>
            </a:r>
          </a:p>
          <a:p>
            <a:pPr marL="0" lvl="0" indent="0" algn="ctr" rtl="0">
              <a:spcBef>
                <a:spcPts val="0"/>
              </a:spcBef>
              <a:spcAft>
                <a:spcPts val="0"/>
              </a:spcAft>
              <a:buClr>
                <a:schemeClr val="dk1"/>
              </a:buClr>
              <a:buSzPts val="1100"/>
              <a:buFont typeface="Arial"/>
              <a:buNone/>
            </a:pPr>
            <a:r>
              <a:rPr lang="en-IN" sz="1200" dirty="0"/>
              <a:t>Present Perfect Continuous</a:t>
            </a:r>
            <a:endParaRPr sz="1200" dirty="0"/>
          </a:p>
          <a:p>
            <a:pPr marL="0" lvl="0" indent="0" algn="ctr" rtl="0">
              <a:spcBef>
                <a:spcPts val="0"/>
              </a:spcBef>
              <a:spcAft>
                <a:spcPts val="0"/>
              </a:spcAft>
              <a:buNone/>
            </a:pPr>
            <a:endParaRPr dirty="0"/>
          </a:p>
        </p:txBody>
      </p:sp>
      <p:sp>
        <p:nvSpPr>
          <p:cNvPr id="339" name="Google Shape;339;p52"/>
          <p:cNvSpPr txBox="1">
            <a:spLocks noGrp="1"/>
          </p:cNvSpPr>
          <p:nvPr>
            <p:ph type="title" idx="4"/>
          </p:nvPr>
        </p:nvSpPr>
        <p:spPr>
          <a:xfrm>
            <a:off x="929350" y="1691859"/>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uFill>
                  <a:noFill/>
                </a:uFill>
              </a:rPr>
              <a:t>P</a:t>
            </a:r>
            <a:r>
              <a:rPr lang="en" dirty="0">
                <a:uFill>
                  <a:noFill/>
                </a:uFill>
              </a:rPr>
              <a:t>arts of Speech</a:t>
            </a:r>
            <a:endParaRPr dirty="0"/>
          </a:p>
        </p:txBody>
      </p:sp>
      <p:sp>
        <p:nvSpPr>
          <p:cNvPr id="340" name="Google Shape;340;p52"/>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Conjunction</a:t>
            </a:r>
          </a:p>
          <a:p>
            <a:pPr marL="0" lvl="0" indent="0" algn="ctr" rtl="0">
              <a:spcBef>
                <a:spcPts val="0"/>
              </a:spcBef>
              <a:spcAft>
                <a:spcPts val="0"/>
              </a:spcAft>
              <a:buClr>
                <a:schemeClr val="dk1"/>
              </a:buClr>
              <a:buSzPts val="1100"/>
              <a:buFont typeface="Arial"/>
              <a:buNone/>
            </a:pPr>
            <a:r>
              <a:rPr lang="en" dirty="0"/>
              <a:t>Interjection</a:t>
            </a:r>
            <a:endParaRPr dirty="0"/>
          </a:p>
        </p:txBody>
      </p:sp>
      <p:sp>
        <p:nvSpPr>
          <p:cNvPr id="341" name="Google Shape;341;p52"/>
          <p:cNvSpPr txBox="1">
            <a:spLocks noGrp="1"/>
          </p:cNvSpPr>
          <p:nvPr>
            <p:ph type="title" idx="6"/>
          </p:nvPr>
        </p:nvSpPr>
        <p:spPr>
          <a:xfrm>
            <a:off x="5383099" y="525426"/>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uFill>
                  <a:noFill/>
                </a:uFill>
              </a:rPr>
              <a:t>Present Tense</a:t>
            </a:r>
            <a:endParaRPr dirty="0"/>
          </a:p>
        </p:txBody>
      </p:sp>
      <p:pic>
        <p:nvPicPr>
          <p:cNvPr id="343" name="Google Shape;343;p52"/>
          <p:cNvPicPr preferRelativeResize="0"/>
          <p:nvPr/>
        </p:nvPicPr>
        <p:blipFill>
          <a:blip r:embed="rId3">
            <a:alphaModFix amt="80000"/>
          </a:blip>
          <a:stretch>
            <a:fillRect/>
          </a:stretch>
        </p:blipFill>
        <p:spPr>
          <a:xfrm rot="-8782544" flipH="1">
            <a:off x="2490549" y="1039473"/>
            <a:ext cx="1124399" cy="510031"/>
          </a:xfrm>
          <a:prstGeom prst="rect">
            <a:avLst/>
          </a:prstGeom>
          <a:noFill/>
          <a:ln>
            <a:noFill/>
          </a:ln>
        </p:spPr>
      </p:pic>
      <p:sp>
        <p:nvSpPr>
          <p:cNvPr id="2" name="Google Shape;335;p52"/>
          <p:cNvSpPr txBox="1">
            <a:spLocks noGrp="1"/>
          </p:cNvSpPr>
          <p:nvPr>
            <p:ph type="title"/>
          </p:nvPr>
        </p:nvSpPr>
        <p:spPr>
          <a:xfrm>
            <a:off x="5361199" y="1792854"/>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Past Tense</a:t>
            </a:r>
            <a:endParaRPr dirty="0"/>
          </a:p>
        </p:txBody>
      </p:sp>
      <p:sp>
        <p:nvSpPr>
          <p:cNvPr id="3" name="Google Shape;338;p52">
            <a:extLst>
              <a:ext uri="{FF2B5EF4-FFF2-40B4-BE49-F238E27FC236}">
                <a16:creationId xmlns:a16="http://schemas.microsoft.com/office/drawing/2014/main" id="{BB8543A4-AF18-4477-D474-E33D8542B435}"/>
              </a:ext>
            </a:extLst>
          </p:cNvPr>
          <p:cNvSpPr txBox="1">
            <a:spLocks/>
          </p:cNvSpPr>
          <p:nvPr/>
        </p:nvSpPr>
        <p:spPr>
          <a:xfrm>
            <a:off x="5383099" y="2092434"/>
            <a:ext cx="2874000" cy="71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buClr>
                <a:schemeClr val="dk1"/>
              </a:buClr>
              <a:buSzPts val="1100"/>
              <a:buFont typeface="Arial"/>
              <a:buNone/>
            </a:pPr>
            <a:r>
              <a:rPr lang="en-IN" sz="1200" dirty="0"/>
              <a:t>Simple Past Tense</a:t>
            </a:r>
          </a:p>
          <a:p>
            <a:pPr marL="0" indent="0">
              <a:buClr>
                <a:schemeClr val="dk1"/>
              </a:buClr>
              <a:buSzPts val="1100"/>
              <a:buFont typeface="Arial"/>
              <a:buNone/>
            </a:pPr>
            <a:r>
              <a:rPr lang="en-IN" sz="1200" dirty="0"/>
              <a:t>Past Continuous Tense</a:t>
            </a:r>
          </a:p>
          <a:p>
            <a:pPr marL="0" indent="0">
              <a:buClr>
                <a:schemeClr val="dk1"/>
              </a:buClr>
              <a:buSzPts val="1100"/>
              <a:buFont typeface="Arial"/>
              <a:buNone/>
            </a:pPr>
            <a:r>
              <a:rPr lang="en-IN" sz="1200" dirty="0"/>
              <a:t>Past Perfect Tense</a:t>
            </a:r>
          </a:p>
          <a:p>
            <a:pPr marL="0" indent="0">
              <a:buClr>
                <a:schemeClr val="dk1"/>
              </a:buClr>
              <a:buSzPts val="1100"/>
              <a:buFont typeface="Arial"/>
              <a:buNone/>
            </a:pPr>
            <a:r>
              <a:rPr lang="en-IN" sz="1200" dirty="0"/>
              <a:t>Past Perfect Continuous</a:t>
            </a:r>
          </a:p>
          <a:p>
            <a:pPr marL="0" indent="0"/>
            <a:endParaRPr lang="en-IN" dirty="0"/>
          </a:p>
        </p:txBody>
      </p:sp>
      <p:sp>
        <p:nvSpPr>
          <p:cNvPr id="4" name="Google Shape;335;p52">
            <a:extLst>
              <a:ext uri="{FF2B5EF4-FFF2-40B4-BE49-F238E27FC236}">
                <a16:creationId xmlns:a16="http://schemas.microsoft.com/office/drawing/2014/main" id="{C6DE865A-0135-67D7-4FC8-17DEFE304A29}"/>
              </a:ext>
            </a:extLst>
          </p:cNvPr>
          <p:cNvSpPr txBox="1">
            <a:spLocks/>
          </p:cNvSpPr>
          <p:nvPr/>
        </p:nvSpPr>
        <p:spPr>
          <a:xfrm>
            <a:off x="5383099" y="2862247"/>
            <a:ext cx="2917800" cy="48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100"/>
              <a:buFont typeface="Concert One"/>
              <a:buNone/>
              <a:defRPr sz="2100" b="1" i="0" u="none" strike="noStrike" cap="none">
                <a:solidFill>
                  <a:schemeClr val="accent2"/>
                </a:solidFill>
                <a:latin typeface="Concert One"/>
                <a:ea typeface="Concert One"/>
                <a:cs typeface="Concert One"/>
                <a:sym typeface="Concert One"/>
              </a:defRPr>
            </a:lvl1pPr>
            <a:lvl2pPr marR="0" lvl="1"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900"/>
              <a:buFont typeface="Arial"/>
              <a:buNone/>
              <a:defRPr sz="3900" b="0" i="0" u="none" strike="noStrike" cap="none">
                <a:solidFill>
                  <a:schemeClr val="accent2"/>
                </a:solidFill>
                <a:latin typeface="Arial"/>
                <a:ea typeface="Arial"/>
                <a:cs typeface="Arial"/>
                <a:sym typeface="Arial"/>
              </a:defRPr>
            </a:lvl9pPr>
          </a:lstStyle>
          <a:p>
            <a:r>
              <a:rPr lang="en-IN"/>
              <a:t>Past Tense</a:t>
            </a:r>
            <a:endParaRPr lang="en-IN" dirty="0"/>
          </a:p>
        </p:txBody>
      </p:sp>
      <p:sp>
        <p:nvSpPr>
          <p:cNvPr id="5" name="Google Shape;338;p52">
            <a:extLst>
              <a:ext uri="{FF2B5EF4-FFF2-40B4-BE49-F238E27FC236}">
                <a16:creationId xmlns:a16="http://schemas.microsoft.com/office/drawing/2014/main" id="{B1E69EC4-A9F4-CA54-F45C-43BDDE27EFA6}"/>
              </a:ext>
            </a:extLst>
          </p:cNvPr>
          <p:cNvSpPr txBox="1">
            <a:spLocks/>
          </p:cNvSpPr>
          <p:nvPr/>
        </p:nvSpPr>
        <p:spPr>
          <a:xfrm>
            <a:off x="5404999" y="3214940"/>
            <a:ext cx="2874000" cy="71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buClr>
                <a:schemeClr val="dk1"/>
              </a:buClr>
              <a:buSzPts val="1100"/>
              <a:buFont typeface="Arial"/>
              <a:buNone/>
            </a:pPr>
            <a:r>
              <a:rPr lang="en-IN" sz="1200" dirty="0"/>
              <a:t>Simple Future Tense</a:t>
            </a:r>
          </a:p>
          <a:p>
            <a:pPr marL="0" indent="0">
              <a:buClr>
                <a:schemeClr val="dk1"/>
              </a:buClr>
              <a:buSzPts val="1100"/>
              <a:buFont typeface="Arial"/>
              <a:buNone/>
            </a:pPr>
            <a:r>
              <a:rPr lang="en-IN" sz="1200" dirty="0"/>
              <a:t>Future Continuous Tense</a:t>
            </a:r>
          </a:p>
          <a:p>
            <a:pPr marL="0" indent="0">
              <a:buClr>
                <a:schemeClr val="dk1"/>
              </a:buClr>
              <a:buSzPts val="1100"/>
              <a:buFont typeface="Arial"/>
              <a:buNone/>
            </a:pPr>
            <a:r>
              <a:rPr lang="en-IN" sz="1200" dirty="0"/>
              <a:t>Future Perfect Tense</a:t>
            </a:r>
          </a:p>
          <a:p>
            <a:pPr marL="0" indent="0">
              <a:buClr>
                <a:schemeClr val="dk1"/>
              </a:buClr>
              <a:buSzPts val="1100"/>
              <a:buFont typeface="Arial"/>
              <a:buNone/>
            </a:pPr>
            <a:r>
              <a:rPr lang="en-IN" sz="1200" dirty="0"/>
              <a:t>Future Perfect Continuous</a:t>
            </a:r>
          </a:p>
          <a:p>
            <a:pPr marL="0" indent="0"/>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1000"/>
                                        <p:tgtEl>
                                          <p:spTgt spid="33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 calcmode="lin" valueType="num">
                                      <p:cBhvr additive="base">
                                        <p:cTn id="10" dur="1000"/>
                                        <p:tgtEl>
                                          <p:spTgt spid="33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0"/>
                                        </p:tgtEl>
                                        <p:attrNameLst>
                                          <p:attrName>style.visibility</p:attrName>
                                        </p:attrNameLst>
                                      </p:cBhvr>
                                      <p:to>
                                        <p:strVal val="visible"/>
                                      </p:to>
                                    </p:set>
                                    <p:anim calcmode="lin" valueType="num">
                                      <p:cBhvr additive="base">
                                        <p:cTn id="13" dur="1000"/>
                                        <p:tgtEl>
                                          <p:spTgt spid="34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37"/>
                                        </p:tgtEl>
                                        <p:attrNameLst>
                                          <p:attrName>style.visibility</p:attrName>
                                        </p:attrNameLst>
                                      </p:cBhvr>
                                      <p:to>
                                        <p:strVal val="visible"/>
                                      </p:to>
                                    </p:set>
                                    <p:anim calcmode="lin" valueType="num">
                                      <p:cBhvr additive="base">
                                        <p:cTn id="16" dur="1000"/>
                                        <p:tgtEl>
                                          <p:spTgt spid="33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8"/>
                                        </p:tgtEl>
                                        <p:attrNameLst>
                                          <p:attrName>style.visibility</p:attrName>
                                        </p:attrNameLst>
                                      </p:cBhvr>
                                      <p:to>
                                        <p:strVal val="visible"/>
                                      </p:to>
                                    </p:set>
                                    <p:anim calcmode="lin" valueType="num">
                                      <p:cBhvr additive="base">
                                        <p:cTn id="19" dur="1000"/>
                                        <p:tgtEl>
                                          <p:spTgt spid="338"/>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1"/>
                                        </p:tgtEl>
                                        <p:attrNameLst>
                                          <p:attrName>style.visibility</p:attrName>
                                        </p:attrNameLst>
                                      </p:cBhvr>
                                      <p:to>
                                        <p:strVal val="visible"/>
                                      </p:to>
                                    </p:set>
                                    <p:anim calcmode="lin" valueType="num">
                                      <p:cBhvr additive="base">
                                        <p:cTn id="22" dur="1000"/>
                                        <p:tgtEl>
                                          <p:spTgt spid="34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p:tgtEl>
                                          <p:spTgt spid="2"/>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000"/>
                                        <p:tgtEl>
                                          <p:spTgt spid="4"/>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10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C764D9A3-65B8-23AE-A53D-660C0A60DCD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F22200-EE8E-53A4-DE1B-5B09BB170833}"/>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a:extLst>
              <a:ext uri="{FF2B5EF4-FFF2-40B4-BE49-F238E27FC236}">
                <a16:creationId xmlns:a16="http://schemas.microsoft.com/office/drawing/2014/main" id="{141871E1-AE87-6BB0-0BFF-10EEBDFB7103}"/>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roboto" panose="02000000000000000000" pitchFamily="2" charset="0"/>
              </a:rPr>
              <a:t> </a:t>
            </a:r>
            <a:r>
              <a:rPr lang="en-US" b="0" i="0" dirty="0">
                <a:solidFill>
                  <a:srgbClr val="121416"/>
                </a:solidFill>
                <a:effectLst/>
                <a:latin typeface="Times New Roman" panose="02020603050405020304" pitchFamily="18" charset="0"/>
                <a:cs typeface="Times New Roman" panose="02020603050405020304" pitchFamily="18" charset="0"/>
              </a:rPr>
              <a:t>Words or phrases expressing sudden emotions or exclamations, often standing alone in a sentence.</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b="0" i="0" dirty="0">
                <a:solidFill>
                  <a:srgbClr val="121416"/>
                </a:solidFill>
                <a:effectLst/>
                <a:highlight>
                  <a:srgbClr val="FFFF00"/>
                </a:highlight>
                <a:latin typeface="Times New Roman" panose="02020603050405020304" pitchFamily="18" charset="0"/>
                <a:cs typeface="Times New Roman" panose="02020603050405020304" pitchFamily="18" charset="0"/>
              </a:rPr>
              <a:t>Wow!</a:t>
            </a:r>
            <a:r>
              <a:rPr lang="en-US" b="0" i="0" dirty="0">
                <a:solidFill>
                  <a:srgbClr val="121416"/>
                </a:solidFill>
                <a:effectLst/>
                <a:latin typeface="Times New Roman" panose="02020603050405020304" pitchFamily="18" charset="0"/>
                <a:cs typeface="Times New Roman" panose="02020603050405020304" pitchFamily="18" charset="0"/>
              </a:rPr>
              <a:t> what a beautiful love story b/w </a:t>
            </a:r>
            <a:r>
              <a:rPr lang="en-US" b="0" i="0" dirty="0" err="1">
                <a:solidFill>
                  <a:srgbClr val="121416"/>
                </a:solidFill>
                <a:effectLst/>
                <a:latin typeface="Times New Roman" panose="02020603050405020304" pitchFamily="18" charset="0"/>
                <a:cs typeface="Times New Roman" panose="02020603050405020304" pitchFamily="18" charset="0"/>
              </a:rPr>
              <a:t>shreya</a:t>
            </a:r>
            <a:r>
              <a:rPr lang="en-US" b="0" i="0" dirty="0">
                <a:solidFill>
                  <a:srgbClr val="121416"/>
                </a:solidFill>
                <a:effectLst/>
                <a:latin typeface="Times New Roman" panose="02020603050405020304" pitchFamily="18" charset="0"/>
                <a:cs typeface="Times New Roman" panose="02020603050405020304" pitchFamily="18" charset="0"/>
              </a:rPr>
              <a:t> and taj</a:t>
            </a:r>
          </a:p>
          <a:p>
            <a:pPr marL="127000" indent="0" algn="l">
              <a:buNone/>
            </a:pPr>
            <a:endParaRPr lang="en-US" b="0" i="0" dirty="0">
              <a:solidFill>
                <a:srgbClr val="121416"/>
              </a:solidFill>
              <a:effectLst/>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highlight>
                  <a:srgbClr val="FFFF00"/>
                </a:highlight>
                <a:latin typeface="Times New Roman" panose="02020603050405020304" pitchFamily="18" charset="0"/>
                <a:cs typeface="Times New Roman" panose="02020603050405020304" pitchFamily="18" charset="0"/>
              </a:rPr>
              <a:t>Hurray! </a:t>
            </a:r>
            <a:r>
              <a:rPr lang="en-US" dirty="0">
                <a:solidFill>
                  <a:srgbClr val="121416"/>
                </a:solidFill>
                <a:latin typeface="Times New Roman" panose="02020603050405020304" pitchFamily="18" charset="0"/>
                <a:cs typeface="Times New Roman" panose="02020603050405020304" pitchFamily="18" charset="0"/>
              </a:rPr>
              <a:t>Team 4 is the best in presentation</a:t>
            </a:r>
            <a:endParaRPr lang="en-US" b="0" i="0" dirty="0">
              <a:solidFill>
                <a:srgbClr val="121416"/>
              </a:solidFill>
              <a:effectLst/>
              <a:latin typeface="Times New Roman" panose="02020603050405020304" pitchFamily="18" charset="0"/>
              <a:cs typeface="Times New Roman" panose="02020603050405020304" pitchFamily="18" charset="0"/>
            </a:endParaRPr>
          </a:p>
        </p:txBody>
      </p:sp>
      <p:sp>
        <p:nvSpPr>
          <p:cNvPr id="359" name="Google Shape;359;p54">
            <a:extLst>
              <a:ext uri="{FF2B5EF4-FFF2-40B4-BE49-F238E27FC236}">
                <a16:creationId xmlns:a16="http://schemas.microsoft.com/office/drawing/2014/main" id="{3467B545-3A0B-C665-1C2F-C264B336AC2B}"/>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Interjections</a:t>
            </a:r>
          </a:p>
        </p:txBody>
      </p:sp>
      <p:pic>
        <p:nvPicPr>
          <p:cNvPr id="360" name="Google Shape;360;p54">
            <a:extLst>
              <a:ext uri="{FF2B5EF4-FFF2-40B4-BE49-F238E27FC236}">
                <a16:creationId xmlns:a16="http://schemas.microsoft.com/office/drawing/2014/main" id="{2FCF3E89-CBE0-AD68-4C7E-60B65C395AD1}"/>
              </a:ext>
            </a:extLst>
          </p:cNvPr>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E607FCE2-D943-9543-50A2-18C27D35E5AA}"/>
              </a:ext>
            </a:extLst>
          </p:cNvPr>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3F1F72F5-2D2F-7E8B-10E2-B6F00AE98B99}"/>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a:extLst>
              <a:ext uri="{FF2B5EF4-FFF2-40B4-BE49-F238E27FC236}">
                <a16:creationId xmlns:a16="http://schemas.microsoft.com/office/drawing/2014/main" id="{02B8B76A-521A-E574-E26C-70DB42E4C2F0}"/>
              </a:ext>
            </a:extLst>
          </p:cNvPr>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a:extLst>
              <a:ext uri="{FF2B5EF4-FFF2-40B4-BE49-F238E27FC236}">
                <a16:creationId xmlns:a16="http://schemas.microsoft.com/office/drawing/2014/main" id="{1E724945-2ECA-B2BA-C588-24C350E6FC1A}"/>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43026118-178F-BFE7-BC62-3A0017FD5231}"/>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C6FB2522-22D0-A156-7FF2-70E8AFF3D0D2}"/>
              </a:ext>
            </a:extLst>
          </p:cNvPr>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extLst>
      <p:ext uri="{BB962C8B-B14F-4D97-AF65-F5344CB8AC3E}">
        <p14:creationId xmlns:p14="http://schemas.microsoft.com/office/powerpoint/2010/main" val="8279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3AD70E14-56D8-4B74-20A0-686365607C27}"/>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8A69F5A5-3709-C261-B657-A03AF4989204}"/>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35F09D1B-9CDF-3E07-ECD3-FF553B9BC626}"/>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closest planet to the Sun and the smallest one</a:t>
            </a:r>
            <a:endParaRPr dirty="0"/>
          </a:p>
        </p:txBody>
      </p:sp>
      <p:sp>
        <p:nvSpPr>
          <p:cNvPr id="531" name="Google Shape;531;p64">
            <a:extLst>
              <a:ext uri="{FF2B5EF4-FFF2-40B4-BE49-F238E27FC236}">
                <a16:creationId xmlns:a16="http://schemas.microsoft.com/office/drawing/2014/main" id="{38E6AF12-7A71-E6F2-3F88-F93C435B8E51}"/>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FCE70276-5E04-5B76-5629-596FBDD2E4E4}"/>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2D4C9346-8D20-715E-C935-4ACF4FFAD237}"/>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431E1E08-1B5D-C4A8-0F9B-C6EC981F6B71}"/>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39EF96A6-D5A6-10B9-E84D-261211C87B44}"/>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7A8BD77F-A305-7C30-B874-43E2FEFC40F6}"/>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FF1CF009-7A79-30D2-8CA1-B388B8AB120F}"/>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3F5701C8-3296-EA8B-558D-0EC8ADC4532F}"/>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EA72A742-70E5-3AAB-826C-42EF58DE12AC}"/>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8EAC29D-3FE2-F88A-CF25-2CB07389B1D6}"/>
              </a:ext>
            </a:extLst>
          </p:cNvPr>
          <p:cNvPicPr>
            <a:picLocks noChangeAspect="1"/>
          </p:cNvPicPr>
          <p:nvPr/>
        </p:nvPicPr>
        <p:blipFill>
          <a:blip r:embed="rId3"/>
          <a:stretch>
            <a:fillRect/>
          </a:stretch>
        </p:blipFill>
        <p:spPr>
          <a:xfrm>
            <a:off x="1222654" y="561140"/>
            <a:ext cx="7148836" cy="402122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02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0"/>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p:cNvPicPr preferRelativeResize="0"/>
          <p:nvPr/>
        </p:nvPicPr>
        <p:blipFill>
          <a:blip r:embed="rId4">
            <a:alphaModFix/>
          </a:blip>
          <a:stretch>
            <a:fillRect/>
          </a:stretch>
        </p:blipFill>
        <p:spPr>
          <a:xfrm>
            <a:off x="3448050" y="2592985"/>
            <a:ext cx="2610150" cy="325925"/>
          </a:xfrm>
          <a:prstGeom prst="rect">
            <a:avLst/>
          </a:prstGeom>
          <a:noFill/>
          <a:ln>
            <a:noFill/>
          </a:ln>
        </p:spPr>
      </p:pic>
      <p:pic>
        <p:nvPicPr>
          <p:cNvPr id="4" name="Picture 3">
            <a:extLst>
              <a:ext uri="{FF2B5EF4-FFF2-40B4-BE49-F238E27FC236}">
                <a16:creationId xmlns:a16="http://schemas.microsoft.com/office/drawing/2014/main" id="{E73E1361-08B8-5650-BE59-3A0066069043}"/>
              </a:ext>
            </a:extLst>
          </p:cNvPr>
          <p:cNvPicPr>
            <a:picLocks noChangeAspect="1"/>
          </p:cNvPicPr>
          <p:nvPr/>
        </p:nvPicPr>
        <p:blipFill>
          <a:blip r:embed="rId5"/>
          <a:stretch>
            <a:fillRect/>
          </a:stretch>
        </p:blipFill>
        <p:spPr>
          <a:xfrm>
            <a:off x="2615736" y="498584"/>
            <a:ext cx="4289561"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25117778-CE36-A7DF-130A-37358180B7E3}"/>
            </a:ext>
          </a:extLst>
        </p:cNvPr>
        <p:cNvGrpSpPr/>
        <p:nvPr/>
      </p:nvGrpSpPr>
      <p:grpSpPr>
        <a:xfrm>
          <a:off x="0" y="0"/>
          <a:ext cx="0" cy="0"/>
          <a:chOff x="0" y="0"/>
          <a:chExt cx="0" cy="0"/>
        </a:xfrm>
      </p:grpSpPr>
      <p:sp>
        <p:nvSpPr>
          <p:cNvPr id="652" name="Google Shape;652;p70">
            <a:extLst>
              <a:ext uri="{FF2B5EF4-FFF2-40B4-BE49-F238E27FC236}">
                <a16:creationId xmlns:a16="http://schemas.microsoft.com/office/drawing/2014/main" id="{B9729F69-5CB6-BCE6-2824-EE5B0D4A00A6}"/>
              </a:ext>
            </a:extLst>
          </p:cNvPr>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a:extLst>
              <a:ext uri="{FF2B5EF4-FFF2-40B4-BE49-F238E27FC236}">
                <a16:creationId xmlns:a16="http://schemas.microsoft.com/office/drawing/2014/main" id="{80CF9356-B238-568B-1EB4-E933228532A6}"/>
              </a:ext>
            </a:extLst>
          </p:cNvPr>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a:extLst>
              <a:ext uri="{FF2B5EF4-FFF2-40B4-BE49-F238E27FC236}">
                <a16:creationId xmlns:a16="http://schemas.microsoft.com/office/drawing/2014/main" id="{D29C81F7-CF83-5122-823E-9FEA29908523}"/>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a:extLst>
              <a:ext uri="{FF2B5EF4-FFF2-40B4-BE49-F238E27FC236}">
                <a16:creationId xmlns:a16="http://schemas.microsoft.com/office/drawing/2014/main" id="{6A3DF602-ABEB-4267-D248-9D347A330F9C}"/>
              </a:ext>
            </a:extLst>
          </p:cNvPr>
          <p:cNvPicPr preferRelativeResize="0"/>
          <p:nvPr/>
        </p:nvPicPr>
        <p:blipFill>
          <a:blip r:embed="rId4">
            <a:alphaModFix/>
          </a:blip>
          <a:stretch>
            <a:fillRect/>
          </a:stretch>
        </p:blipFill>
        <p:spPr>
          <a:xfrm>
            <a:off x="3448050" y="2592985"/>
            <a:ext cx="2610150" cy="325925"/>
          </a:xfrm>
          <a:prstGeom prst="rect">
            <a:avLst/>
          </a:prstGeom>
          <a:noFill/>
          <a:ln>
            <a:noFill/>
          </a:ln>
        </p:spPr>
      </p:pic>
      <p:pic>
        <p:nvPicPr>
          <p:cNvPr id="3" name="Picture 2">
            <a:extLst>
              <a:ext uri="{FF2B5EF4-FFF2-40B4-BE49-F238E27FC236}">
                <a16:creationId xmlns:a16="http://schemas.microsoft.com/office/drawing/2014/main" id="{CD81539A-87BC-8C68-6C8B-346D268F341B}"/>
              </a:ext>
            </a:extLst>
          </p:cNvPr>
          <p:cNvPicPr>
            <a:picLocks noChangeAspect="1"/>
          </p:cNvPicPr>
          <p:nvPr/>
        </p:nvPicPr>
        <p:blipFill>
          <a:blip r:embed="rId5"/>
          <a:stretch>
            <a:fillRect/>
          </a:stretch>
        </p:blipFill>
        <p:spPr>
          <a:xfrm>
            <a:off x="2628571" y="505439"/>
            <a:ext cx="4308257" cy="4098092"/>
          </a:xfrm>
          <a:prstGeom prst="rect">
            <a:avLst/>
          </a:prstGeom>
        </p:spPr>
      </p:pic>
    </p:spTree>
    <p:extLst>
      <p:ext uri="{BB962C8B-B14F-4D97-AF65-F5344CB8AC3E}">
        <p14:creationId xmlns:p14="http://schemas.microsoft.com/office/powerpoint/2010/main" val="39483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75BCA21E-5093-B26F-E43F-E354082D734D}"/>
            </a:ext>
          </a:extLst>
        </p:cNvPr>
        <p:cNvGrpSpPr/>
        <p:nvPr/>
      </p:nvGrpSpPr>
      <p:grpSpPr>
        <a:xfrm>
          <a:off x="0" y="0"/>
          <a:ext cx="0" cy="0"/>
          <a:chOff x="0" y="0"/>
          <a:chExt cx="0" cy="0"/>
        </a:xfrm>
      </p:grpSpPr>
      <p:pic>
        <p:nvPicPr>
          <p:cNvPr id="654" name="Google Shape;654;p70">
            <a:extLst>
              <a:ext uri="{FF2B5EF4-FFF2-40B4-BE49-F238E27FC236}">
                <a16:creationId xmlns:a16="http://schemas.microsoft.com/office/drawing/2014/main" id="{06A30B6D-CC6A-570C-EB55-FA07634B175A}"/>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5" name="Picture 4">
            <a:extLst>
              <a:ext uri="{FF2B5EF4-FFF2-40B4-BE49-F238E27FC236}">
                <a16:creationId xmlns:a16="http://schemas.microsoft.com/office/drawing/2014/main" id="{C95A444D-28BC-DD45-84B6-0C95B002D290}"/>
              </a:ext>
            </a:extLst>
          </p:cNvPr>
          <p:cNvPicPr>
            <a:picLocks noChangeAspect="1"/>
          </p:cNvPicPr>
          <p:nvPr/>
        </p:nvPicPr>
        <p:blipFill>
          <a:blip r:embed="rId4"/>
          <a:stretch>
            <a:fillRect/>
          </a:stretch>
        </p:blipFill>
        <p:spPr>
          <a:xfrm>
            <a:off x="2576823" y="488729"/>
            <a:ext cx="4336356" cy="4138450"/>
          </a:xfrm>
          <a:prstGeom prst="rect">
            <a:avLst/>
          </a:prstGeom>
        </p:spPr>
      </p:pic>
    </p:spTree>
    <p:extLst>
      <p:ext uri="{BB962C8B-B14F-4D97-AF65-F5344CB8AC3E}">
        <p14:creationId xmlns:p14="http://schemas.microsoft.com/office/powerpoint/2010/main" val="1793189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E2448B18-3823-4E11-3452-BCCA483D0042}"/>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291A5A86-68A5-20AF-911F-EBD16B9C8C1D}"/>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8EA13741-6C4B-B3AA-0DAD-337C5A238E67}"/>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closest planet to the Sun and the smallest one</a:t>
            </a:r>
            <a:endParaRPr dirty="0"/>
          </a:p>
        </p:txBody>
      </p:sp>
      <p:sp>
        <p:nvSpPr>
          <p:cNvPr id="531" name="Google Shape;531;p64">
            <a:extLst>
              <a:ext uri="{FF2B5EF4-FFF2-40B4-BE49-F238E27FC236}">
                <a16:creationId xmlns:a16="http://schemas.microsoft.com/office/drawing/2014/main" id="{0FDA24EE-387F-593E-6369-706DA6DE26CB}"/>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28A2A36B-476E-4007-6DA0-144FFA3A55FF}"/>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99884A16-2953-1CCC-E11D-16973DD850AF}"/>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345D01B8-6AAB-D0BD-E8D5-9C76FC3FB112}"/>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4E98D560-B93D-94C7-782B-A75770F012C7}"/>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CBBA32C0-DBD5-78FD-9CF6-B04E7EDC6A1D}"/>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37CD5A2D-987B-1B2A-065D-764EB657C1B8}"/>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3595C77-0F81-F7C7-9FD5-F345D9603142}"/>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043E4ADA-3AF2-A8A3-8CC2-4FDACE2176D9}"/>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73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body" idx="1"/>
          </p:nvPr>
        </p:nvSpPr>
        <p:spPr>
          <a:xfrm>
            <a:off x="2649000" y="2142600"/>
            <a:ext cx="3846000" cy="189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72" name="Google Shape;372;p55"/>
          <p:cNvSpPr txBox="1">
            <a:spLocks noGrp="1"/>
          </p:cNvSpPr>
          <p:nvPr>
            <p:ph type="title"/>
          </p:nvPr>
        </p:nvSpPr>
        <p:spPr>
          <a:xfrm>
            <a:off x="3127075" y="1366750"/>
            <a:ext cx="290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pic>
        <p:nvPicPr>
          <p:cNvPr id="373" name="Google Shape;373;p55"/>
          <p:cNvPicPr preferRelativeResize="0"/>
          <p:nvPr/>
        </p:nvPicPr>
        <p:blipFill>
          <a:blip r:embed="rId3">
            <a:alphaModFix amt="56000"/>
          </a:blip>
          <a:stretch>
            <a:fillRect/>
          </a:stretch>
        </p:blipFill>
        <p:spPr>
          <a:xfrm rot="10800000">
            <a:off x="3618463" y="1839900"/>
            <a:ext cx="1918825" cy="216200"/>
          </a:xfrm>
          <a:prstGeom prst="rect">
            <a:avLst/>
          </a:prstGeom>
          <a:noFill/>
          <a:ln>
            <a:noFill/>
          </a:ln>
        </p:spPr>
      </p:pic>
      <p:pic>
        <p:nvPicPr>
          <p:cNvPr id="374" name="Google Shape;374;p55"/>
          <p:cNvPicPr preferRelativeResize="0"/>
          <p:nvPr/>
        </p:nvPicPr>
        <p:blipFill rotWithShape="1">
          <a:blip r:embed="rId4">
            <a:alphaModFix/>
          </a:blip>
          <a:srcRect t="16734" r="8892" b="18300"/>
          <a:stretch/>
        </p:blipFill>
        <p:spPr>
          <a:xfrm>
            <a:off x="6385650" y="1079132"/>
            <a:ext cx="2036850" cy="846042"/>
          </a:xfrm>
          <a:prstGeom prst="rect">
            <a:avLst/>
          </a:prstGeom>
          <a:noFill/>
          <a:ln>
            <a:noFill/>
          </a:ln>
        </p:spPr>
      </p:pic>
      <p:pic>
        <p:nvPicPr>
          <p:cNvPr id="375" name="Google Shape;375;p55"/>
          <p:cNvPicPr preferRelativeResize="0"/>
          <p:nvPr/>
        </p:nvPicPr>
        <p:blipFill rotWithShape="1">
          <a:blip r:embed="rId4">
            <a:alphaModFix/>
          </a:blip>
          <a:srcRect t="16734" r="8892" b="18300"/>
          <a:stretch/>
        </p:blipFill>
        <p:spPr>
          <a:xfrm>
            <a:off x="6385650" y="1685357"/>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1000"/>
                                        <p:tgtEl>
                                          <p:spTgt spid="372"/>
                                        </p:tgtEl>
                                      </p:cBhvr>
                                    </p:animEffect>
                                  </p:childTnLst>
                                </p:cTn>
                              </p:par>
                              <p:par>
                                <p:cTn id="11" presetID="10" presetClass="entr" presetSubtype="0" fill="hold" nodeType="withEffect">
                                  <p:stCondLst>
                                    <p:cond delay="0"/>
                                  </p:stCondLst>
                                  <p:childTnLst>
                                    <p:set>
                                      <p:cBhvr>
                                        <p:cTn id="12" dur="1" fill="hold">
                                          <p:stCondLst>
                                            <p:cond delay="0"/>
                                          </p:stCondLst>
                                        </p:cTn>
                                        <p:tgtEl>
                                          <p:spTgt spid="373"/>
                                        </p:tgtEl>
                                        <p:attrNameLst>
                                          <p:attrName>style.visibility</p:attrName>
                                        </p:attrNameLst>
                                      </p:cBhvr>
                                      <p:to>
                                        <p:strVal val="visible"/>
                                      </p:to>
                                    </p:set>
                                    <p:animEffect transition="in" filter="fade">
                                      <p:cBhvr>
                                        <p:cTn id="13"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6"/>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381" name="Google Shape;381;p56"/>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quote. Words full of wisdom that someone important said and can make the reader get inspired.”</a:t>
            </a:r>
            <a:endParaRPr dirty="0"/>
          </a:p>
        </p:txBody>
      </p:sp>
      <p:pic>
        <p:nvPicPr>
          <p:cNvPr id="382" name="Google Shape;382;p56"/>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dist="19050" dir="5400000" algn="bl" rotWithShape="0">
              <a:srgbClr val="000000">
                <a:alpha val="50000"/>
              </a:srgbClr>
            </a:outerShdw>
          </a:effectLst>
        </p:spPr>
      </p:pic>
      <p:grpSp>
        <p:nvGrpSpPr>
          <p:cNvPr id="383" name="Google Shape;383;p56"/>
          <p:cNvGrpSpPr/>
          <p:nvPr/>
        </p:nvGrpSpPr>
        <p:grpSpPr>
          <a:xfrm>
            <a:off x="6297734" y="3136796"/>
            <a:ext cx="824184" cy="712067"/>
            <a:chOff x="2341425" y="238100"/>
            <a:chExt cx="1328900" cy="1148125"/>
          </a:xfrm>
        </p:grpSpPr>
        <p:sp>
          <p:nvSpPr>
            <p:cNvPr id="384" name="Google Shape;384;p56"/>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6"/>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6"/>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6"/>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6"/>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6"/>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6"/>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56"/>
          <p:cNvSpPr txBox="1">
            <a:spLocks noGrp="1"/>
          </p:cNvSpPr>
          <p:nvPr>
            <p:ph type="title"/>
          </p:nvPr>
        </p:nvSpPr>
        <p:spPr>
          <a:xfrm rot="-694782">
            <a:off x="6013162" y="3823654"/>
            <a:ext cx="1661926" cy="488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i="1" dirty="0">
                <a:latin typeface="Roboto Mono Medium"/>
                <a:ea typeface="Roboto Mono Medium"/>
                <a:cs typeface="Roboto Mono Medium"/>
                <a:sym typeface="Roboto Mono Medium"/>
              </a:rPr>
              <a:t>Book Title. P52</a:t>
            </a:r>
            <a:endParaRPr sz="1000" b="0" i="1" dirty="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1000"/>
                                        <p:tgtEl>
                                          <p:spTgt spid="3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5230400" y="3321638"/>
            <a:ext cx="2797500" cy="4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399" name="Google Shape;399;p57"/>
          <p:cNvSpPr txBox="1">
            <a:spLocks noGrp="1"/>
          </p:cNvSpPr>
          <p:nvPr>
            <p:ph type="subTitle" idx="1"/>
          </p:nvPr>
        </p:nvSpPr>
        <p:spPr>
          <a:xfrm>
            <a:off x="4909400" y="1218188"/>
            <a:ext cx="3439500" cy="20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pic>
        <p:nvPicPr>
          <p:cNvPr id="400" name="Google Shape;400;p57"/>
          <p:cNvPicPr preferRelativeResize="0"/>
          <p:nvPr/>
        </p:nvPicPr>
        <p:blipFill rotWithShape="1">
          <a:blip r:embed="rId3">
            <a:alphaModFix/>
          </a:blip>
          <a:srcRect l="1923" r="1923"/>
          <a:stretch/>
        </p:blipFill>
        <p:spPr>
          <a:xfrm rot="931831">
            <a:off x="1470500" y="2748197"/>
            <a:ext cx="1758198" cy="1462826"/>
          </a:xfrm>
          <a:prstGeom prst="rect">
            <a:avLst/>
          </a:prstGeom>
          <a:noFill/>
          <a:ln>
            <a:noFill/>
          </a:ln>
          <a:effectLst>
            <a:outerShdw blurRad="57150" dist="19050" dir="5400000" algn="bl" rotWithShape="0">
              <a:srgbClr val="000000">
                <a:alpha val="50000"/>
              </a:srgbClr>
            </a:outerShdw>
          </a:effectLst>
        </p:spPr>
      </p:pic>
      <p:pic>
        <p:nvPicPr>
          <p:cNvPr id="401" name="Google Shape;401;p57"/>
          <p:cNvPicPr preferRelativeResize="0"/>
          <p:nvPr/>
        </p:nvPicPr>
        <p:blipFill rotWithShape="1">
          <a:blip r:embed="rId4">
            <a:alphaModFix/>
          </a:blip>
          <a:srcRect l="9974" r="9974"/>
          <a:stretch/>
        </p:blipFill>
        <p:spPr>
          <a:xfrm rot="-429392">
            <a:off x="1290676" y="1182926"/>
            <a:ext cx="1758200" cy="1465005"/>
          </a:xfrm>
          <a:prstGeom prst="rect">
            <a:avLst/>
          </a:prstGeom>
          <a:noFill/>
          <a:ln>
            <a:noFill/>
          </a:ln>
          <a:effectLst>
            <a:outerShdw blurRad="57150" dist="19050" dir="5400000" algn="bl" rotWithShape="0">
              <a:srgbClr val="000000">
                <a:alpha val="50000"/>
              </a:srgbClr>
            </a:outerShdw>
          </a:effectLst>
        </p:spPr>
      </p:pic>
      <p:sp>
        <p:nvSpPr>
          <p:cNvPr id="402" name="Google Shape;402;p57"/>
          <p:cNvSpPr/>
          <p:nvPr/>
        </p:nvSpPr>
        <p:spPr>
          <a:xfrm rot="1352827">
            <a:off x="2608186" y="945977"/>
            <a:ext cx="647394" cy="266313"/>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3" name="Google Shape;403;p57"/>
          <p:cNvSpPr/>
          <p:nvPr/>
        </p:nvSpPr>
        <p:spPr>
          <a:xfrm rot="2700000">
            <a:off x="1043042" y="3771017"/>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04" name="Google Shape;404;p57"/>
          <p:cNvPicPr preferRelativeResize="0"/>
          <p:nvPr/>
        </p:nvPicPr>
        <p:blipFill>
          <a:blip r:embed="rId5">
            <a:alphaModFix/>
          </a:blip>
          <a:stretch>
            <a:fillRect/>
          </a:stretch>
        </p:blipFill>
        <p:spPr>
          <a:xfrm>
            <a:off x="3473500" y="1944299"/>
            <a:ext cx="822120" cy="897400"/>
          </a:xfrm>
          <a:prstGeom prst="rect">
            <a:avLst/>
          </a:prstGeom>
          <a:noFill/>
          <a:ln>
            <a:noFill/>
          </a:ln>
        </p:spPr>
      </p:pic>
      <p:pic>
        <p:nvPicPr>
          <p:cNvPr id="405" name="Google Shape;405;p57"/>
          <p:cNvPicPr preferRelativeResize="0"/>
          <p:nvPr/>
        </p:nvPicPr>
        <p:blipFill>
          <a:blip r:embed="rId6">
            <a:alphaModFix/>
          </a:blip>
          <a:stretch>
            <a:fillRect/>
          </a:stretch>
        </p:blipFill>
        <p:spPr>
          <a:xfrm>
            <a:off x="5536850" y="3895112"/>
            <a:ext cx="2306474" cy="4171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1000"/>
                                        <p:tgtEl>
                                          <p:spTgt spid="399"/>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this picture if you wish</a:t>
            </a:r>
            <a:endParaRPr/>
          </a:p>
        </p:txBody>
      </p:sp>
      <p:sp>
        <p:nvSpPr>
          <p:cNvPr id="411" name="Google Shape;411;p58"/>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br>
              <a:rPr lang="en"/>
            </a:br>
            <a:endParaRPr/>
          </a:p>
          <a:p>
            <a:pPr marL="457200" lvl="0" indent="-317500" algn="l" rtl="0">
              <a:spcBef>
                <a:spcPts val="0"/>
              </a:spcBef>
              <a:spcAft>
                <a:spcPts val="0"/>
              </a:spcAft>
              <a:buSzPts val="1400"/>
              <a:buChar char="●"/>
            </a:pPr>
            <a:r>
              <a:rPr lang="en"/>
              <a:t>You can explain what the topic is about here</a:t>
            </a:r>
            <a:endParaRPr/>
          </a:p>
        </p:txBody>
      </p:sp>
      <p:sp>
        <p:nvSpPr>
          <p:cNvPr id="412" name="Google Shape;412;p58"/>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topic about?</a:t>
            </a:r>
            <a:endParaRPr/>
          </a:p>
        </p:txBody>
      </p:sp>
      <p:pic>
        <p:nvPicPr>
          <p:cNvPr id="413" name="Google Shape;413;p58"/>
          <p:cNvPicPr preferRelativeResize="0"/>
          <p:nvPr/>
        </p:nvPicPr>
        <p:blipFill rotWithShape="1">
          <a:blip r:embed="rId3">
            <a:alphaModFix/>
          </a:blip>
          <a:srcRect l="12211" r="12219"/>
          <a:stretch/>
        </p:blipFill>
        <p:spPr>
          <a:xfrm rot="-426459">
            <a:off x="1054628" y="1956680"/>
            <a:ext cx="1780381" cy="1570617"/>
          </a:xfrm>
          <a:prstGeom prst="rect">
            <a:avLst/>
          </a:prstGeom>
          <a:noFill/>
          <a:ln>
            <a:noFill/>
          </a:ln>
          <a:effectLst>
            <a:outerShdw blurRad="57150" dist="19050" dir="5400000" algn="bl" rotWithShape="0">
              <a:srgbClr val="000000">
                <a:alpha val="50000"/>
              </a:srgbClr>
            </a:outerShdw>
          </a:effectLst>
        </p:spPr>
      </p:pic>
      <p:sp>
        <p:nvSpPr>
          <p:cNvPr id="414" name="Google Shape;414;p58"/>
          <p:cNvSpPr/>
          <p:nvPr/>
        </p:nvSpPr>
        <p:spPr>
          <a:xfrm rot="-2700000">
            <a:off x="765274" y="2065491"/>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5" name="Google Shape;415;p58"/>
          <p:cNvSpPr/>
          <p:nvPr/>
        </p:nvSpPr>
        <p:spPr>
          <a:xfrm rot="-2700000">
            <a:off x="2517624" y="3175166"/>
            <a:ext cx="647436"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16" name="Google Shape;416;p58"/>
          <p:cNvPicPr preferRelativeResize="0"/>
          <p:nvPr/>
        </p:nvPicPr>
        <p:blipFill>
          <a:blip r:embed="rId4">
            <a:alphaModFix amt="80000"/>
          </a:blip>
          <a:stretch>
            <a:fillRect/>
          </a:stretch>
        </p:blipFill>
        <p:spPr>
          <a:xfrm rot="-6023610">
            <a:off x="2786831" y="3004878"/>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1"/>
                                        </p:tgtEl>
                                        <p:attrNameLst>
                                          <p:attrName>style.visibility</p:attrName>
                                        </p:attrNameLst>
                                      </p:cBhvr>
                                      <p:to>
                                        <p:strVal val="visible"/>
                                      </p:to>
                                    </p:set>
                                    <p:anim calcmode="lin" valueType="num">
                                      <p:cBhvr additive="base">
                                        <p:cTn id="7" dur="1000"/>
                                        <p:tgtEl>
                                          <p:spTgt spid="4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FEB36-7256-E38A-C52C-D5E8032A4779}"/>
              </a:ext>
            </a:extLst>
          </p:cNvPr>
          <p:cNvSpPr>
            <a:spLocks noGrp="1"/>
          </p:cNvSpPr>
          <p:nvPr>
            <p:ph type="title"/>
          </p:nvPr>
        </p:nvSpPr>
        <p:spPr>
          <a:xfrm>
            <a:off x="2426100" y="1330095"/>
            <a:ext cx="4558024" cy="2533081"/>
          </a:xfrm>
        </p:spPr>
        <p:txBody>
          <a:bodyPr/>
          <a:lstStyle/>
          <a:p>
            <a:endParaRPr lang="en-IN" dirty="0"/>
          </a:p>
        </p:txBody>
      </p:sp>
      <p:pic>
        <p:nvPicPr>
          <p:cNvPr id="5" name="Picture 4">
            <a:extLst>
              <a:ext uri="{FF2B5EF4-FFF2-40B4-BE49-F238E27FC236}">
                <a16:creationId xmlns:a16="http://schemas.microsoft.com/office/drawing/2014/main" id="{FFF5D902-D04C-A662-2CF4-A26675D13707}"/>
              </a:ext>
            </a:extLst>
          </p:cNvPr>
          <p:cNvPicPr>
            <a:picLocks noChangeAspect="1"/>
          </p:cNvPicPr>
          <p:nvPr/>
        </p:nvPicPr>
        <p:blipFill>
          <a:blip r:embed="rId2"/>
          <a:stretch>
            <a:fillRect/>
          </a:stretch>
        </p:blipFill>
        <p:spPr>
          <a:xfrm>
            <a:off x="2254468" y="1183339"/>
            <a:ext cx="4729656" cy="2776822"/>
          </a:xfrm>
          <a:prstGeom prst="rect">
            <a:avLst/>
          </a:prstGeom>
        </p:spPr>
      </p:pic>
      <p:pic>
        <p:nvPicPr>
          <p:cNvPr id="12" name="Graphic 11" descr="An open book">
            <a:extLst>
              <a:ext uri="{FF2B5EF4-FFF2-40B4-BE49-F238E27FC236}">
                <a16:creationId xmlns:a16="http://schemas.microsoft.com/office/drawing/2014/main" id="{8D444047-122E-77EA-E86F-4A349177A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468" y="1105557"/>
            <a:ext cx="699595" cy="699595"/>
          </a:xfrm>
          <a:prstGeom prst="rect">
            <a:avLst/>
          </a:prstGeom>
        </p:spPr>
      </p:pic>
    </p:spTree>
    <p:extLst>
      <p:ext uri="{BB962C8B-B14F-4D97-AF65-F5344CB8AC3E}">
        <p14:creationId xmlns:p14="http://schemas.microsoft.com/office/powerpoint/2010/main" val="309522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9"/>
          <p:cNvSpPr txBox="1">
            <a:spLocks noGrp="1"/>
          </p:cNvSpPr>
          <p:nvPr>
            <p:ph type="body" idx="1"/>
          </p:nvPr>
        </p:nvSpPr>
        <p:spPr>
          <a:xfrm>
            <a:off x="948000" y="2519950"/>
            <a:ext cx="3224400" cy="12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422" name="Google Shape;422;p59"/>
          <p:cNvSpPr txBox="1">
            <a:spLocks noGrp="1"/>
          </p:cNvSpPr>
          <p:nvPr>
            <p:ph type="title"/>
          </p:nvPr>
        </p:nvSpPr>
        <p:spPr>
          <a:xfrm>
            <a:off x="948000" y="1218000"/>
            <a:ext cx="2755800" cy="12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don’t we talk about his topic now?</a:t>
            </a:r>
            <a:endParaRPr/>
          </a:p>
        </p:txBody>
      </p:sp>
      <p:pic>
        <p:nvPicPr>
          <p:cNvPr id="423" name="Google Shape;423;p59"/>
          <p:cNvPicPr preferRelativeResize="0"/>
          <p:nvPr/>
        </p:nvPicPr>
        <p:blipFill rotWithShape="1">
          <a:blip r:embed="rId3">
            <a:alphaModFix/>
          </a:blip>
          <a:srcRect l="20014" r="14321"/>
          <a:stretch/>
        </p:blipFill>
        <p:spPr>
          <a:xfrm rot="424897">
            <a:off x="5447730" y="1354209"/>
            <a:ext cx="2357988" cy="2395161"/>
          </a:xfrm>
          <a:prstGeom prst="rect">
            <a:avLst/>
          </a:prstGeom>
          <a:noFill/>
          <a:ln>
            <a:noFill/>
          </a:ln>
          <a:effectLst>
            <a:outerShdw blurRad="57150" dist="19050" dir="5400000" algn="bl" rotWithShape="0">
              <a:srgbClr val="000000">
                <a:alpha val="50000"/>
              </a:srgbClr>
            </a:outerShdw>
          </a:effectLst>
        </p:spPr>
      </p:pic>
      <p:sp>
        <p:nvSpPr>
          <p:cNvPr id="424" name="Google Shape;424;p59"/>
          <p:cNvSpPr/>
          <p:nvPr/>
        </p:nvSpPr>
        <p:spPr>
          <a:xfrm rot="-391042">
            <a:off x="5167664" y="980262"/>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9"/>
          <p:cNvSpPr/>
          <p:nvPr/>
        </p:nvSpPr>
        <p:spPr>
          <a:xfrm rot="-391042">
            <a:off x="7076814" y="3514237"/>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 name="Google Shape;426;p59"/>
          <p:cNvPicPr preferRelativeResize="0"/>
          <p:nvPr/>
        </p:nvPicPr>
        <p:blipFill>
          <a:blip r:embed="rId4">
            <a:alphaModFix/>
          </a:blip>
          <a:stretch>
            <a:fillRect/>
          </a:stretch>
        </p:blipFill>
        <p:spPr>
          <a:xfrm rot="1640092">
            <a:off x="3444300" y="3616475"/>
            <a:ext cx="723025" cy="83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24"/>
                                        </p:tgtEl>
                                        <p:attrNameLst>
                                          <p:attrName>style.visibility</p:attrName>
                                        </p:attrNameLst>
                                      </p:cBhvr>
                                      <p:to>
                                        <p:strVal val="visible"/>
                                      </p:to>
                                    </p:set>
                                    <p:animEffect transition="in" filter="fade">
                                      <p:cBhvr>
                                        <p:cTn id="10" dur="1000"/>
                                        <p:tgtEl>
                                          <p:spTgt spid="424"/>
                                        </p:tgtEl>
                                      </p:cBhvr>
                                    </p:animEffect>
                                  </p:childTnLst>
                                </p:cTn>
                              </p:par>
                              <p:par>
                                <p:cTn id="11" presetID="10"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0"/>
          <p:cNvSpPr txBox="1">
            <a:spLocks noGrp="1"/>
          </p:cNvSpPr>
          <p:nvPr>
            <p:ph type="title" idx="4"/>
          </p:nvPr>
        </p:nvSpPr>
        <p:spPr>
          <a:xfrm>
            <a:off x="800975" y="3449700"/>
            <a:ext cx="24594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432" name="Google Shape;432;p60"/>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of concepts</a:t>
            </a:r>
            <a:endParaRPr/>
          </a:p>
        </p:txBody>
      </p:sp>
      <p:sp>
        <p:nvSpPr>
          <p:cNvPr id="433" name="Google Shape;433;p60"/>
          <p:cNvSpPr/>
          <p:nvPr/>
        </p:nvSpPr>
        <p:spPr>
          <a:xfrm>
            <a:off x="3520525" y="23906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0"/>
          <p:cNvSpPr/>
          <p:nvPr/>
        </p:nvSpPr>
        <p:spPr>
          <a:xfrm>
            <a:off x="5312158" y="23906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60"/>
          <p:cNvPicPr preferRelativeResize="0"/>
          <p:nvPr/>
        </p:nvPicPr>
        <p:blipFill>
          <a:blip r:embed="rId3">
            <a:alphaModFix/>
          </a:blip>
          <a:stretch>
            <a:fillRect/>
          </a:stretch>
        </p:blipFill>
        <p:spPr>
          <a:xfrm rot="-695467">
            <a:off x="7428349" y="264518"/>
            <a:ext cx="1323877" cy="1547814"/>
          </a:xfrm>
          <a:prstGeom prst="rect">
            <a:avLst/>
          </a:prstGeom>
          <a:noFill/>
          <a:ln>
            <a:noFill/>
          </a:ln>
          <a:effectLst>
            <a:outerShdw blurRad="57150" dist="19050" dir="5400000" algn="bl" rotWithShape="0">
              <a:srgbClr val="000000">
                <a:alpha val="50000"/>
              </a:srgbClr>
            </a:outerShdw>
          </a:effectLst>
        </p:spPr>
      </p:pic>
      <p:grpSp>
        <p:nvGrpSpPr>
          <p:cNvPr id="436" name="Google Shape;436;p60"/>
          <p:cNvGrpSpPr/>
          <p:nvPr/>
        </p:nvGrpSpPr>
        <p:grpSpPr>
          <a:xfrm>
            <a:off x="7664560" y="910185"/>
            <a:ext cx="272906" cy="434118"/>
            <a:chOff x="1312450" y="4093350"/>
            <a:chExt cx="685350" cy="1090200"/>
          </a:xfrm>
        </p:grpSpPr>
        <p:sp>
          <p:nvSpPr>
            <p:cNvPr id="437" name="Google Shape;437;p60"/>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0"/>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0"/>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0"/>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60"/>
          <p:cNvSpPr/>
          <p:nvPr/>
        </p:nvSpPr>
        <p:spPr>
          <a:xfrm>
            <a:off x="3562600" y="23710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0"/>
          <p:cNvSpPr txBox="1">
            <a:spLocks noGrp="1"/>
          </p:cNvSpPr>
          <p:nvPr>
            <p:ph type="title"/>
          </p:nvPr>
        </p:nvSpPr>
        <p:spPr>
          <a:xfrm>
            <a:off x="800975" y="2010025"/>
            <a:ext cx="2459400" cy="488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443" name="Google Shape;443;p60"/>
          <p:cNvSpPr txBox="1">
            <a:spLocks noGrp="1"/>
          </p:cNvSpPr>
          <p:nvPr>
            <p:ph type="subTitle" idx="1"/>
          </p:nvPr>
        </p:nvSpPr>
        <p:spPr>
          <a:xfrm>
            <a:off x="801101" y="2400094"/>
            <a:ext cx="2459400" cy="71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smallest planet</a:t>
            </a:r>
            <a:endParaRPr/>
          </a:p>
        </p:txBody>
      </p:sp>
      <p:sp>
        <p:nvSpPr>
          <p:cNvPr id="444" name="Google Shape;444;p60"/>
          <p:cNvSpPr txBox="1">
            <a:spLocks noGrp="1"/>
          </p:cNvSpPr>
          <p:nvPr>
            <p:ph type="title" idx="2"/>
          </p:nvPr>
        </p:nvSpPr>
        <p:spPr>
          <a:xfrm>
            <a:off x="5850883" y="2010025"/>
            <a:ext cx="24594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45" name="Google Shape;445;p60"/>
          <p:cNvSpPr txBox="1">
            <a:spLocks noGrp="1"/>
          </p:cNvSpPr>
          <p:nvPr>
            <p:ph type="subTitle" idx="3"/>
          </p:nvPr>
        </p:nvSpPr>
        <p:spPr>
          <a:xfrm>
            <a:off x="5850880" y="2400101"/>
            <a:ext cx="24594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 cold place</a:t>
            </a:r>
            <a:endParaRPr dirty="0"/>
          </a:p>
        </p:txBody>
      </p:sp>
      <p:sp>
        <p:nvSpPr>
          <p:cNvPr id="446" name="Google Shape;446;p60"/>
          <p:cNvSpPr txBox="1">
            <a:spLocks noGrp="1"/>
          </p:cNvSpPr>
          <p:nvPr>
            <p:ph type="subTitle" idx="5"/>
          </p:nvPr>
        </p:nvSpPr>
        <p:spPr>
          <a:xfrm>
            <a:off x="801101" y="3838273"/>
            <a:ext cx="2459400" cy="71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composed of hydrogen and helium</a:t>
            </a:r>
            <a:endParaRPr/>
          </a:p>
        </p:txBody>
      </p:sp>
      <p:sp>
        <p:nvSpPr>
          <p:cNvPr id="447" name="Google Shape;447;p60"/>
          <p:cNvSpPr txBox="1">
            <a:spLocks noGrp="1"/>
          </p:cNvSpPr>
          <p:nvPr>
            <p:ph type="title" idx="6"/>
          </p:nvPr>
        </p:nvSpPr>
        <p:spPr>
          <a:xfrm>
            <a:off x="5850883" y="3449699"/>
            <a:ext cx="24594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8" name="Google Shape;448;p60"/>
          <p:cNvSpPr txBox="1">
            <a:spLocks noGrp="1"/>
          </p:cNvSpPr>
          <p:nvPr>
            <p:ph type="subTitle" idx="7"/>
          </p:nvPr>
        </p:nvSpPr>
        <p:spPr>
          <a:xfrm>
            <a:off x="5850880" y="3838276"/>
            <a:ext cx="24594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49" name="Google Shape;449;p60"/>
          <p:cNvSpPr/>
          <p:nvPr/>
        </p:nvSpPr>
        <p:spPr>
          <a:xfrm>
            <a:off x="3520525" y="3831400"/>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0"/>
          <p:cNvSpPr/>
          <p:nvPr/>
        </p:nvSpPr>
        <p:spPr>
          <a:xfrm>
            <a:off x="5312158" y="3831400"/>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0"/>
          <p:cNvSpPr/>
          <p:nvPr/>
        </p:nvSpPr>
        <p:spPr>
          <a:xfrm>
            <a:off x="5348620" y="37932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1000"/>
                                        <p:tgtEl>
                                          <p:spTgt spid="449"/>
                                        </p:tgtEl>
                                      </p:cBhvr>
                                    </p:animEffect>
                                  </p:childTnLst>
                                </p:cTn>
                              </p:par>
                              <p:par>
                                <p:cTn id="11" presetID="10" presetClass="entr" presetSubtype="0" fill="hold" nodeType="withEffect">
                                  <p:stCondLst>
                                    <p:cond delay="0"/>
                                  </p:stCondLst>
                                  <p:childTnLst>
                                    <p:set>
                                      <p:cBhvr>
                                        <p:cTn id="12" dur="1" fill="hold">
                                          <p:stCondLst>
                                            <p:cond delay="0"/>
                                          </p:stCondLst>
                                        </p:cTn>
                                        <p:tgtEl>
                                          <p:spTgt spid="434"/>
                                        </p:tgtEl>
                                        <p:attrNameLst>
                                          <p:attrName>style.visibility</p:attrName>
                                        </p:attrNameLst>
                                      </p:cBhvr>
                                      <p:to>
                                        <p:strVal val="visible"/>
                                      </p:to>
                                    </p:set>
                                    <p:animEffect transition="in" filter="fade">
                                      <p:cBhvr>
                                        <p:cTn id="13" dur="1000"/>
                                        <p:tgtEl>
                                          <p:spTgt spid="434"/>
                                        </p:tgtEl>
                                      </p:cBhvr>
                                    </p:animEffect>
                                  </p:childTnLst>
                                </p:cTn>
                              </p:par>
                              <p:par>
                                <p:cTn id="14" presetID="10" presetClass="entr" presetSubtype="0" fill="hold" nodeType="withEffect">
                                  <p:stCondLst>
                                    <p:cond delay="0"/>
                                  </p:stCondLst>
                                  <p:childTnLst>
                                    <p:set>
                                      <p:cBhvr>
                                        <p:cTn id="15" dur="1" fill="hold">
                                          <p:stCondLst>
                                            <p:cond delay="0"/>
                                          </p:stCondLst>
                                        </p:cTn>
                                        <p:tgtEl>
                                          <p:spTgt spid="450"/>
                                        </p:tgtEl>
                                        <p:attrNameLst>
                                          <p:attrName>style.visibility</p:attrName>
                                        </p:attrNameLst>
                                      </p:cBhvr>
                                      <p:to>
                                        <p:strVal val="visible"/>
                                      </p:to>
                                    </p:set>
                                    <p:animEffect transition="in" filter="fade">
                                      <p:cBhvr>
                                        <p:cTn id="16" dur="1000"/>
                                        <p:tgtEl>
                                          <p:spTgt spid="4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41"/>
                                        </p:tgtEl>
                                        <p:attrNameLst>
                                          <p:attrName>style.visibility</p:attrName>
                                        </p:attrNameLst>
                                      </p:cBhvr>
                                      <p:to>
                                        <p:strVal val="visible"/>
                                      </p:to>
                                    </p:set>
                                    <p:animEffect transition="in" filter="fade">
                                      <p:cBhvr>
                                        <p:cTn id="20" dur="1000"/>
                                        <p:tgtEl>
                                          <p:spTgt spid="44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51"/>
                                        </p:tgtEl>
                                        <p:attrNameLst>
                                          <p:attrName>style.visibility</p:attrName>
                                        </p:attrNameLst>
                                      </p:cBhvr>
                                      <p:to>
                                        <p:strVal val="visible"/>
                                      </p:to>
                                    </p:set>
                                    <p:animEffect transition="in" filter="fade">
                                      <p:cBhvr>
                                        <p:cTn id="24"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1"/>
          <p:cNvSpPr txBox="1">
            <a:spLocks noGrp="1"/>
          </p:cNvSpPr>
          <p:nvPr>
            <p:ph type="title"/>
          </p:nvPr>
        </p:nvSpPr>
        <p:spPr>
          <a:xfrm>
            <a:off x="2598373" y="1548225"/>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57" name="Google Shape;457;p61"/>
          <p:cNvSpPr txBox="1">
            <a:spLocks noGrp="1"/>
          </p:cNvSpPr>
          <p:nvPr>
            <p:ph type="subTitle" idx="1"/>
          </p:nvPr>
        </p:nvSpPr>
        <p:spPr>
          <a:xfrm>
            <a:off x="2598375" y="1928075"/>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58" name="Google Shape;458;p61"/>
          <p:cNvSpPr txBox="1">
            <a:spLocks noGrp="1"/>
          </p:cNvSpPr>
          <p:nvPr>
            <p:ph type="title" idx="2"/>
          </p:nvPr>
        </p:nvSpPr>
        <p:spPr>
          <a:xfrm>
            <a:off x="5835074" y="1548225"/>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459" name="Google Shape;459;p61"/>
          <p:cNvSpPr txBox="1">
            <a:spLocks noGrp="1"/>
          </p:cNvSpPr>
          <p:nvPr>
            <p:ph type="subTitle" idx="3"/>
          </p:nvPr>
        </p:nvSpPr>
        <p:spPr>
          <a:xfrm>
            <a:off x="5835075" y="1928075"/>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460" name="Google Shape;460;p61"/>
          <p:cNvSpPr txBox="1">
            <a:spLocks noGrp="1"/>
          </p:cNvSpPr>
          <p:nvPr>
            <p:ph type="title" idx="4"/>
          </p:nvPr>
        </p:nvSpPr>
        <p:spPr>
          <a:xfrm>
            <a:off x="2598373" y="2987900"/>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461" name="Google Shape;461;p61"/>
          <p:cNvSpPr txBox="1">
            <a:spLocks noGrp="1"/>
          </p:cNvSpPr>
          <p:nvPr>
            <p:ph type="subTitle" idx="5"/>
          </p:nvPr>
        </p:nvSpPr>
        <p:spPr>
          <a:xfrm>
            <a:off x="2598375" y="3369312"/>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462" name="Google Shape;462;p61"/>
          <p:cNvSpPr txBox="1">
            <a:spLocks noGrp="1"/>
          </p:cNvSpPr>
          <p:nvPr>
            <p:ph type="title" idx="6"/>
          </p:nvPr>
        </p:nvSpPr>
        <p:spPr>
          <a:xfrm>
            <a:off x="5835074" y="2987898"/>
            <a:ext cx="1971900" cy="48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63" name="Google Shape;463;p61"/>
          <p:cNvSpPr txBox="1">
            <a:spLocks noGrp="1"/>
          </p:cNvSpPr>
          <p:nvPr>
            <p:ph type="subTitle" idx="7"/>
          </p:nvPr>
        </p:nvSpPr>
        <p:spPr>
          <a:xfrm>
            <a:off x="5835075" y="3369311"/>
            <a:ext cx="19719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464" name="Google Shape;464;p61"/>
          <p:cNvSpPr txBox="1">
            <a:spLocks noGrp="1"/>
          </p:cNvSpPr>
          <p:nvPr>
            <p:ph type="title" idx="8"/>
          </p:nvPr>
        </p:nvSpPr>
        <p:spPr>
          <a:xfrm>
            <a:off x="1926750" y="711175"/>
            <a:ext cx="529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Concepts we should not forget</a:t>
            </a:r>
            <a:endParaRPr/>
          </a:p>
        </p:txBody>
      </p:sp>
      <p:grpSp>
        <p:nvGrpSpPr>
          <p:cNvPr id="465" name="Google Shape;465;p61"/>
          <p:cNvGrpSpPr/>
          <p:nvPr/>
        </p:nvGrpSpPr>
        <p:grpSpPr>
          <a:xfrm>
            <a:off x="1973772" y="3476292"/>
            <a:ext cx="391667" cy="370360"/>
            <a:chOff x="1055550" y="4082050"/>
            <a:chExt cx="241725" cy="228575"/>
          </a:xfrm>
        </p:grpSpPr>
        <p:sp>
          <p:nvSpPr>
            <p:cNvPr id="466" name="Google Shape;466;p61"/>
            <p:cNvSpPr/>
            <p:nvPr/>
          </p:nvSpPr>
          <p:spPr>
            <a:xfrm>
              <a:off x="1055550" y="4082050"/>
              <a:ext cx="241725" cy="228575"/>
            </a:xfrm>
            <a:custGeom>
              <a:avLst/>
              <a:gdLst/>
              <a:ahLst/>
              <a:cxnLst/>
              <a:rect l="l" t="t" r="r" b="b"/>
              <a:pathLst>
                <a:path w="9669" h="9143" extrusionOk="0">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1"/>
            <p:cNvSpPr/>
            <p:nvPr/>
          </p:nvSpPr>
          <p:spPr>
            <a:xfrm>
              <a:off x="1187125" y="4233225"/>
              <a:ext cx="13825" cy="42325"/>
            </a:xfrm>
            <a:custGeom>
              <a:avLst/>
              <a:gdLst/>
              <a:ahLst/>
              <a:cxnLst/>
              <a:rect l="l" t="t" r="r" b="b"/>
              <a:pathLst>
                <a:path w="553" h="1693" extrusionOk="0">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1"/>
          <p:cNvGrpSpPr/>
          <p:nvPr/>
        </p:nvGrpSpPr>
        <p:grpSpPr>
          <a:xfrm>
            <a:off x="1952535" y="1935834"/>
            <a:ext cx="434159" cy="412002"/>
            <a:chOff x="4536025" y="2809375"/>
            <a:chExt cx="267950" cy="254275"/>
          </a:xfrm>
        </p:grpSpPr>
        <p:sp>
          <p:nvSpPr>
            <p:cNvPr id="469" name="Google Shape;469;p61"/>
            <p:cNvSpPr/>
            <p:nvPr/>
          </p:nvSpPr>
          <p:spPr>
            <a:xfrm>
              <a:off x="4593300" y="2809375"/>
              <a:ext cx="171375" cy="93075"/>
            </a:xfrm>
            <a:custGeom>
              <a:avLst/>
              <a:gdLst/>
              <a:ahLst/>
              <a:cxnLst/>
              <a:rect l="l" t="t" r="r" b="b"/>
              <a:pathLst>
                <a:path w="6855" h="3723" extrusionOk="0">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1"/>
            <p:cNvSpPr/>
            <p:nvPr/>
          </p:nvSpPr>
          <p:spPr>
            <a:xfrm>
              <a:off x="4536025" y="2912700"/>
              <a:ext cx="128025" cy="128525"/>
            </a:xfrm>
            <a:custGeom>
              <a:avLst/>
              <a:gdLst/>
              <a:ahLst/>
              <a:cxnLst/>
              <a:rect l="l" t="t" r="r" b="b"/>
              <a:pathLst>
                <a:path w="5121" h="5141" extrusionOk="0">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1"/>
            <p:cNvSpPr/>
            <p:nvPr/>
          </p:nvSpPr>
          <p:spPr>
            <a:xfrm>
              <a:off x="4675950" y="2919025"/>
              <a:ext cx="128025" cy="144625"/>
            </a:xfrm>
            <a:custGeom>
              <a:avLst/>
              <a:gdLst/>
              <a:ahLst/>
              <a:cxnLst/>
              <a:rect l="l" t="t" r="r" b="b"/>
              <a:pathLst>
                <a:path w="5121" h="5785" extrusionOk="0">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61"/>
          <p:cNvSpPr/>
          <p:nvPr/>
        </p:nvSpPr>
        <p:spPr>
          <a:xfrm>
            <a:off x="5232373" y="1947187"/>
            <a:ext cx="417754" cy="389277"/>
          </a:xfrm>
          <a:custGeom>
            <a:avLst/>
            <a:gdLst/>
            <a:ahLst/>
            <a:cxnLst/>
            <a:rect l="l" t="t" r="r" b="b"/>
            <a:pathLst>
              <a:path w="10313" h="9610" extrusionOk="0">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61"/>
          <p:cNvGrpSpPr/>
          <p:nvPr/>
        </p:nvGrpSpPr>
        <p:grpSpPr>
          <a:xfrm>
            <a:off x="5287360" y="3450761"/>
            <a:ext cx="307776" cy="421440"/>
            <a:chOff x="3428650" y="2373900"/>
            <a:chExt cx="189950" cy="260100"/>
          </a:xfrm>
        </p:grpSpPr>
        <p:sp>
          <p:nvSpPr>
            <p:cNvPr id="474" name="Google Shape;474;p61"/>
            <p:cNvSpPr/>
            <p:nvPr/>
          </p:nvSpPr>
          <p:spPr>
            <a:xfrm>
              <a:off x="3428650" y="2373900"/>
              <a:ext cx="189950" cy="260100"/>
            </a:xfrm>
            <a:custGeom>
              <a:avLst/>
              <a:gdLst/>
              <a:ahLst/>
              <a:cxnLst/>
              <a:rect l="l" t="t" r="r" b="b"/>
              <a:pathLst>
                <a:path w="7598" h="10404" extrusionOk="0">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1"/>
            <p:cNvSpPr/>
            <p:nvPr/>
          </p:nvSpPr>
          <p:spPr>
            <a:xfrm>
              <a:off x="3460075" y="2481500"/>
              <a:ext cx="117975" cy="27275"/>
            </a:xfrm>
            <a:custGeom>
              <a:avLst/>
              <a:gdLst/>
              <a:ahLst/>
              <a:cxnLst/>
              <a:rect l="l" t="t" r="r" b="b"/>
              <a:pathLst>
                <a:path w="4719" h="1091" extrusionOk="0">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1"/>
            <p:cNvSpPr/>
            <p:nvPr/>
          </p:nvSpPr>
          <p:spPr>
            <a:xfrm>
              <a:off x="3460075" y="2524950"/>
              <a:ext cx="117975" cy="27300"/>
            </a:xfrm>
            <a:custGeom>
              <a:avLst/>
              <a:gdLst/>
              <a:ahLst/>
              <a:cxnLst/>
              <a:rect l="l" t="t" r="r" b="b"/>
              <a:pathLst>
                <a:path w="4719" h="1092" extrusionOk="0">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1"/>
            <p:cNvSpPr/>
            <p:nvPr/>
          </p:nvSpPr>
          <p:spPr>
            <a:xfrm>
              <a:off x="3459925" y="2568775"/>
              <a:ext cx="118125" cy="27075"/>
            </a:xfrm>
            <a:custGeom>
              <a:avLst/>
              <a:gdLst/>
              <a:ahLst/>
              <a:cxnLst/>
              <a:rect l="l" t="t" r="r" b="b"/>
              <a:pathLst>
                <a:path w="4725" h="1083" extrusionOk="0">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Effect transition="in" filter="fade">
                                      <p:cBhvr>
                                        <p:cTn id="11" dur="1000"/>
                                        <p:tgtEl>
                                          <p:spTgt spid="46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2"/>
                                        </p:tgtEl>
                                        <p:attrNameLst>
                                          <p:attrName>style.visibility</p:attrName>
                                        </p:attrNameLst>
                                      </p:cBhvr>
                                      <p:to>
                                        <p:strVal val="visible"/>
                                      </p:to>
                                    </p:set>
                                    <p:animEffect transition="in" filter="fade">
                                      <p:cBhvr>
                                        <p:cTn id="15" dur="1000"/>
                                        <p:tgtEl>
                                          <p:spTgt spid="47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73"/>
                                        </p:tgtEl>
                                        <p:attrNameLst>
                                          <p:attrName>style.visibility</p:attrName>
                                        </p:attrNameLst>
                                      </p:cBhvr>
                                      <p:to>
                                        <p:strVal val="visible"/>
                                      </p:to>
                                    </p:set>
                                    <p:animEffect transition="in" filter="fade">
                                      <p:cBhvr>
                                        <p:cTn id="19" dur="10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p:cNvPicPr preferRelativeResize="0"/>
          <p:nvPr/>
        </p:nvPicPr>
        <p:blipFill>
          <a:blip r:embed="rId3">
            <a:alphaModFix amt="86000"/>
          </a:blip>
          <a:stretch>
            <a:fillRect/>
          </a:stretch>
        </p:blipFill>
        <p:spPr>
          <a:xfrm rot="9455883" flipH="1">
            <a:off x="1706560" y="1268589"/>
            <a:ext cx="1496149" cy="1160650"/>
          </a:xfrm>
          <a:prstGeom prst="rect">
            <a:avLst/>
          </a:prstGeom>
          <a:noFill/>
          <a:ln>
            <a:noFill/>
          </a:ln>
        </p:spPr>
      </p:pic>
      <p:sp>
        <p:nvSpPr>
          <p:cNvPr id="483" name="Google Shape;483;p62"/>
          <p:cNvSpPr txBox="1">
            <a:spLocks noGrp="1"/>
          </p:cNvSpPr>
          <p:nvPr>
            <p:ph type="title"/>
          </p:nvPr>
        </p:nvSpPr>
        <p:spPr>
          <a:xfrm>
            <a:off x="534900" y="2495013"/>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LESSON NAME</a:t>
            </a:r>
            <a:endParaRPr/>
          </a:p>
        </p:txBody>
      </p:sp>
      <p:sp>
        <p:nvSpPr>
          <p:cNvPr id="484" name="Google Shape;484;p62"/>
          <p:cNvSpPr txBox="1">
            <a:spLocks noGrp="1"/>
          </p:cNvSpPr>
          <p:nvPr>
            <p:ph type="subTitle" idx="1"/>
          </p:nvPr>
        </p:nvSpPr>
        <p:spPr>
          <a:xfrm>
            <a:off x="799650" y="3241096"/>
            <a:ext cx="32685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85" name="Google Shape;485;p62"/>
          <p:cNvSpPr txBox="1">
            <a:spLocks noGrp="1"/>
          </p:cNvSpPr>
          <p:nvPr>
            <p:ph type="title" idx="2"/>
          </p:nvPr>
        </p:nvSpPr>
        <p:spPr>
          <a:xfrm>
            <a:off x="1640100" y="1347913"/>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486" name="Google Shape;486;p62"/>
          <p:cNvPicPr preferRelativeResize="0"/>
          <p:nvPr/>
        </p:nvPicPr>
        <p:blipFill rotWithShape="1">
          <a:blip r:embed="rId4">
            <a:alphaModFix/>
          </a:blip>
          <a:srcRect l="10537" r="10529"/>
          <a:stretch/>
        </p:blipFill>
        <p:spPr>
          <a:xfrm rot="445224">
            <a:off x="5265536" y="1357086"/>
            <a:ext cx="2946284" cy="2488505"/>
          </a:xfrm>
          <a:prstGeom prst="rect">
            <a:avLst/>
          </a:prstGeom>
          <a:noFill/>
          <a:ln>
            <a:noFill/>
          </a:ln>
          <a:effectLst>
            <a:outerShdw blurRad="57150" dist="19050" dir="5400000" algn="bl" rotWithShape="0">
              <a:srgbClr val="000000">
                <a:alpha val="50000"/>
              </a:srgbClr>
            </a:outerShdw>
          </a:effectLst>
        </p:spPr>
      </p:pic>
      <p:sp>
        <p:nvSpPr>
          <p:cNvPr id="487" name="Google Shape;487;p62"/>
          <p:cNvSpPr/>
          <p:nvPr/>
        </p:nvSpPr>
        <p:spPr>
          <a:xfrm rot="-594043">
            <a:off x="5239927" y="94188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p:cNvSpPr/>
          <p:nvPr/>
        </p:nvSpPr>
        <p:spPr>
          <a:xfrm rot="-594043">
            <a:off x="7483974" y="3689665"/>
            <a:ext cx="937065" cy="552301"/>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62"/>
          <p:cNvPicPr preferRelativeResize="0"/>
          <p:nvPr/>
        </p:nvPicPr>
        <p:blipFill>
          <a:blip r:embed="rId5">
            <a:alphaModFix/>
          </a:blip>
          <a:stretch>
            <a:fillRect/>
          </a:stretch>
        </p:blipFill>
        <p:spPr>
          <a:xfrm>
            <a:off x="98897" y="3897188"/>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3"/>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of the topic</a:t>
            </a:r>
            <a:endParaRPr/>
          </a:p>
        </p:txBody>
      </p:sp>
      <p:grpSp>
        <p:nvGrpSpPr>
          <p:cNvPr id="495" name="Google Shape;495;p63"/>
          <p:cNvGrpSpPr/>
          <p:nvPr/>
        </p:nvGrpSpPr>
        <p:grpSpPr>
          <a:xfrm>
            <a:off x="1448811" y="1982208"/>
            <a:ext cx="2140289" cy="2169401"/>
            <a:chOff x="-331425" y="1579700"/>
            <a:chExt cx="1880250" cy="1905825"/>
          </a:xfrm>
        </p:grpSpPr>
        <p:sp>
          <p:nvSpPr>
            <p:cNvPr id="496" name="Google Shape;496;p63"/>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3"/>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42863" dist="38100" dir="21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3"/>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63"/>
          <p:cNvSpPr txBox="1">
            <a:spLocks noGrp="1"/>
          </p:cNvSpPr>
          <p:nvPr>
            <p:ph type="body" idx="4294967295"/>
          </p:nvPr>
        </p:nvSpPr>
        <p:spPr>
          <a:xfrm rot="390862">
            <a:off x="1931498" y="2725345"/>
            <a:ext cx="1438488" cy="11314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500" name="Google Shape;500;p63"/>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01" name="Google Shape;501;p63"/>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closest planet to the Sun</a:t>
            </a:r>
            <a:endParaRPr/>
          </a:p>
        </p:txBody>
      </p:sp>
      <p:sp>
        <p:nvSpPr>
          <p:cNvPr id="502" name="Google Shape;502;p63"/>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503" name="Google Shape;503;p63"/>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504" name="Google Shape;504;p63"/>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05" name="Google Shape;505;p63"/>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Mars is actually a cold place</a:t>
            </a:r>
            <a:endParaRPr/>
          </a:p>
        </p:txBody>
      </p:sp>
      <p:grpSp>
        <p:nvGrpSpPr>
          <p:cNvPr id="506" name="Google Shape;506;p63"/>
          <p:cNvGrpSpPr/>
          <p:nvPr/>
        </p:nvGrpSpPr>
        <p:grpSpPr>
          <a:xfrm>
            <a:off x="5172077" y="1048595"/>
            <a:ext cx="611754" cy="643200"/>
            <a:chOff x="1183375" y="2536600"/>
            <a:chExt cx="1060600" cy="1114925"/>
          </a:xfrm>
        </p:grpSpPr>
        <p:sp>
          <p:nvSpPr>
            <p:cNvPr id="507" name="Google Shape;507;p63"/>
            <p:cNvSpPr/>
            <p:nvPr/>
          </p:nvSpPr>
          <p:spPr>
            <a:xfrm>
              <a:off x="1393275" y="2759625"/>
              <a:ext cx="850700" cy="891900"/>
            </a:xfrm>
            <a:custGeom>
              <a:avLst/>
              <a:gdLst/>
              <a:ahLst/>
              <a:cxnLst/>
              <a:rect l="l" t="t" r="r" b="b"/>
              <a:pathLst>
                <a:path w="34028" h="35676" extrusionOk="0">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3"/>
            <p:cNvSpPr/>
            <p:nvPr/>
          </p:nvSpPr>
          <p:spPr>
            <a:xfrm>
              <a:off x="2068925" y="2865800"/>
              <a:ext cx="105300" cy="69600"/>
            </a:xfrm>
            <a:custGeom>
              <a:avLst/>
              <a:gdLst/>
              <a:ahLst/>
              <a:cxnLst/>
              <a:rect l="l" t="t" r="r" b="b"/>
              <a:pathLst>
                <a:path w="4212" h="2784" extrusionOk="0">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3"/>
            <p:cNvSpPr/>
            <p:nvPr/>
          </p:nvSpPr>
          <p:spPr>
            <a:xfrm>
              <a:off x="1930200" y="2690700"/>
              <a:ext cx="86325" cy="85700"/>
            </a:xfrm>
            <a:custGeom>
              <a:avLst/>
              <a:gdLst/>
              <a:ahLst/>
              <a:cxnLst/>
              <a:rect l="l" t="t" r="r" b="b"/>
              <a:pathLst>
                <a:path w="3453" h="3428" extrusionOk="0">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3"/>
            <p:cNvSpPr/>
            <p:nvPr/>
          </p:nvSpPr>
          <p:spPr>
            <a:xfrm>
              <a:off x="1699200" y="2536600"/>
              <a:ext cx="54050" cy="112525"/>
            </a:xfrm>
            <a:custGeom>
              <a:avLst/>
              <a:gdLst/>
              <a:ahLst/>
              <a:cxnLst/>
              <a:rect l="l" t="t" r="r" b="b"/>
              <a:pathLst>
                <a:path w="2162" h="4501" extrusionOk="0">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3"/>
            <p:cNvSpPr/>
            <p:nvPr/>
          </p:nvSpPr>
          <p:spPr>
            <a:xfrm>
              <a:off x="1404800" y="2616275"/>
              <a:ext cx="97125" cy="109750"/>
            </a:xfrm>
            <a:custGeom>
              <a:avLst/>
              <a:gdLst/>
              <a:ahLst/>
              <a:cxnLst/>
              <a:rect l="l" t="t" r="r" b="b"/>
              <a:pathLst>
                <a:path w="3885" h="4390" extrusionOk="0">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3"/>
            <p:cNvSpPr/>
            <p:nvPr/>
          </p:nvSpPr>
          <p:spPr>
            <a:xfrm>
              <a:off x="1275700" y="2779650"/>
              <a:ext cx="103675" cy="78150"/>
            </a:xfrm>
            <a:custGeom>
              <a:avLst/>
              <a:gdLst/>
              <a:ahLst/>
              <a:cxnLst/>
              <a:rect l="l" t="t" r="r" b="b"/>
              <a:pathLst>
                <a:path w="4147" h="3126" extrusionOk="0">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3"/>
            <p:cNvSpPr/>
            <p:nvPr/>
          </p:nvSpPr>
          <p:spPr>
            <a:xfrm>
              <a:off x="1183375" y="3054325"/>
              <a:ext cx="119000" cy="52650"/>
            </a:xfrm>
            <a:custGeom>
              <a:avLst/>
              <a:gdLst/>
              <a:ahLst/>
              <a:cxnLst/>
              <a:rect l="l" t="t" r="r" b="b"/>
              <a:pathLst>
                <a:path w="4760" h="2106" extrusionOk="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3"/>
            <p:cNvSpPr/>
            <p:nvPr/>
          </p:nvSpPr>
          <p:spPr>
            <a:xfrm>
              <a:off x="1314050" y="3248700"/>
              <a:ext cx="98775" cy="64475"/>
            </a:xfrm>
            <a:custGeom>
              <a:avLst/>
              <a:gdLst/>
              <a:ahLst/>
              <a:cxnLst/>
              <a:rect l="l" t="t" r="r" b="b"/>
              <a:pathLst>
                <a:path w="3951" h="2579" extrusionOk="0">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3"/>
            <p:cNvSpPr/>
            <p:nvPr/>
          </p:nvSpPr>
          <p:spPr>
            <a:xfrm>
              <a:off x="1496975" y="3428975"/>
              <a:ext cx="61225" cy="72000"/>
            </a:xfrm>
            <a:custGeom>
              <a:avLst/>
              <a:gdLst/>
              <a:ahLst/>
              <a:cxnLst/>
              <a:rect l="l" t="t" r="r" b="b"/>
              <a:pathLst>
                <a:path w="2449" h="2880" extrusionOk="0">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3"/>
            <p:cNvSpPr/>
            <p:nvPr/>
          </p:nvSpPr>
          <p:spPr>
            <a:xfrm>
              <a:off x="1677700" y="3454750"/>
              <a:ext cx="45950" cy="107825"/>
            </a:xfrm>
            <a:custGeom>
              <a:avLst/>
              <a:gdLst/>
              <a:ahLst/>
              <a:cxnLst/>
              <a:rect l="l" t="t" r="r" b="b"/>
              <a:pathLst>
                <a:path w="1838" h="4313" extrusionOk="0">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3"/>
            <p:cNvSpPr/>
            <p:nvPr/>
          </p:nvSpPr>
          <p:spPr>
            <a:xfrm>
              <a:off x="2090625" y="3077850"/>
              <a:ext cx="104925" cy="44025"/>
            </a:xfrm>
            <a:custGeom>
              <a:avLst/>
              <a:gdLst/>
              <a:ahLst/>
              <a:cxnLst/>
              <a:rect l="l" t="t" r="r" b="b"/>
              <a:pathLst>
                <a:path w="4197" h="1761" extrusionOk="0">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63"/>
          <p:cNvGrpSpPr/>
          <p:nvPr/>
        </p:nvGrpSpPr>
        <p:grpSpPr>
          <a:xfrm>
            <a:off x="5138035" y="2385451"/>
            <a:ext cx="679839" cy="489887"/>
            <a:chOff x="5310875" y="337375"/>
            <a:chExt cx="916225" cy="660225"/>
          </a:xfrm>
        </p:grpSpPr>
        <p:sp>
          <p:nvSpPr>
            <p:cNvPr id="519" name="Google Shape;519;p63"/>
            <p:cNvSpPr/>
            <p:nvPr/>
          </p:nvSpPr>
          <p:spPr>
            <a:xfrm>
              <a:off x="5310875" y="337375"/>
              <a:ext cx="916225" cy="660225"/>
            </a:xfrm>
            <a:custGeom>
              <a:avLst/>
              <a:gdLst/>
              <a:ahLst/>
              <a:cxnLst/>
              <a:rect l="l" t="t" r="r" b="b"/>
              <a:pathLst>
                <a:path w="36649" h="26409" extrusionOk="0">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3"/>
            <p:cNvSpPr/>
            <p:nvPr/>
          </p:nvSpPr>
          <p:spPr>
            <a:xfrm>
              <a:off x="5603850" y="729950"/>
              <a:ext cx="44325" cy="37875"/>
            </a:xfrm>
            <a:custGeom>
              <a:avLst/>
              <a:gdLst/>
              <a:ahLst/>
              <a:cxnLst/>
              <a:rect l="l" t="t" r="r" b="b"/>
              <a:pathLst>
                <a:path w="1773" h="1515" extrusionOk="0">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3"/>
            <p:cNvSpPr/>
            <p:nvPr/>
          </p:nvSpPr>
          <p:spPr>
            <a:xfrm>
              <a:off x="5700025" y="697375"/>
              <a:ext cx="60225" cy="53675"/>
            </a:xfrm>
            <a:custGeom>
              <a:avLst/>
              <a:gdLst/>
              <a:ahLst/>
              <a:cxnLst/>
              <a:rect l="l" t="t" r="r" b="b"/>
              <a:pathLst>
                <a:path w="2409" h="2147" extrusionOk="0">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3"/>
            <p:cNvSpPr/>
            <p:nvPr/>
          </p:nvSpPr>
          <p:spPr>
            <a:xfrm>
              <a:off x="5785025" y="670025"/>
              <a:ext cx="64550" cy="50050"/>
            </a:xfrm>
            <a:custGeom>
              <a:avLst/>
              <a:gdLst/>
              <a:ahLst/>
              <a:cxnLst/>
              <a:rect l="l" t="t" r="r" b="b"/>
              <a:pathLst>
                <a:path w="2582" h="2002" extrusionOk="0">
                  <a:moveTo>
                    <a:pt x="1291" y="1"/>
                  </a:moveTo>
                  <a:cubicBezTo>
                    <a:pt x="3" y="1"/>
                    <a:pt x="1" y="2002"/>
                    <a:pt x="1291" y="2002"/>
                  </a:cubicBezTo>
                  <a:cubicBezTo>
                    <a:pt x="2579" y="2002"/>
                    <a:pt x="2581" y="1"/>
                    <a:pt x="1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p:cNvSpPr/>
            <p:nvPr/>
          </p:nvSpPr>
          <p:spPr>
            <a:xfrm>
              <a:off x="5887850" y="638500"/>
              <a:ext cx="56125" cy="43525"/>
            </a:xfrm>
            <a:custGeom>
              <a:avLst/>
              <a:gdLst/>
              <a:ahLst/>
              <a:cxnLst/>
              <a:rect l="l" t="t" r="r" b="b"/>
              <a:pathLst>
                <a:path w="2245" h="1741" extrusionOk="0">
                  <a:moveTo>
                    <a:pt x="1123" y="1"/>
                  </a:moveTo>
                  <a:cubicBezTo>
                    <a:pt x="0" y="1"/>
                    <a:pt x="0" y="1741"/>
                    <a:pt x="1123" y="1741"/>
                  </a:cubicBezTo>
                  <a:cubicBezTo>
                    <a:pt x="2242" y="1741"/>
                    <a:pt x="2244"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63"/>
          <p:cNvSpPr/>
          <p:nvPr/>
        </p:nvSpPr>
        <p:spPr>
          <a:xfrm>
            <a:off x="5188898" y="3568998"/>
            <a:ext cx="578112" cy="572717"/>
          </a:xfrm>
          <a:custGeom>
            <a:avLst/>
            <a:gdLst/>
            <a:ahLst/>
            <a:cxnLst/>
            <a:rect l="l" t="t" r="r" b="b"/>
            <a:pathLst>
              <a:path w="29253" h="28980" extrusionOk="0">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18"/>
                                        </p:tgtEl>
                                        <p:attrNameLst>
                                          <p:attrName>style.visibility</p:attrName>
                                        </p:attrNameLst>
                                      </p:cBhvr>
                                      <p:to>
                                        <p:strVal val="visible"/>
                                      </p:to>
                                    </p:set>
                                    <p:animEffect transition="in" filter="fade">
                                      <p:cBhvr>
                                        <p:cTn id="11" dur="1000"/>
                                        <p:tgtEl>
                                          <p:spTgt spid="51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24"/>
                                        </p:tgtEl>
                                        <p:attrNameLst>
                                          <p:attrName>style.visibility</p:attrName>
                                        </p:attrNameLst>
                                      </p:cBhvr>
                                      <p:to>
                                        <p:strVal val="visible"/>
                                      </p:to>
                                    </p:set>
                                    <p:animEffect transition="in" filter="fade">
                                      <p:cBhvr>
                                        <p:cTn id="15"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4"/>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Venus</a:t>
            </a:r>
            <a:endParaRPr sz="2100"/>
          </a:p>
        </p:txBody>
      </p:sp>
      <p:sp>
        <p:nvSpPr>
          <p:cNvPr id="532" name="Google Shape;532;p64"/>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 is very hot</a:t>
            </a:r>
            <a:endParaRPr/>
          </a:p>
        </p:txBody>
      </p:sp>
      <p:sp>
        <p:nvSpPr>
          <p:cNvPr id="533" name="Google Shape;533;p64"/>
          <p:cNvSpPr txBox="1">
            <a:spLocks noGrp="1"/>
          </p:cNvSpPr>
          <p:nvPr>
            <p:ph type="title" idx="4"/>
          </p:nvPr>
        </p:nvSpPr>
        <p:spPr>
          <a:xfrm>
            <a:off x="5964918" y="2130948"/>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Mars</a:t>
            </a:r>
            <a:endParaRPr sz="2100"/>
          </a:p>
        </p:txBody>
      </p:sp>
      <p:sp>
        <p:nvSpPr>
          <p:cNvPr id="534" name="Google Shape;534;p64"/>
          <p:cNvSpPr txBox="1">
            <a:spLocks noGrp="1"/>
          </p:cNvSpPr>
          <p:nvPr>
            <p:ph type="subTitle" idx="5"/>
          </p:nvPr>
        </p:nvSpPr>
        <p:spPr>
          <a:xfrm>
            <a:off x="5964925" y="2491900"/>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despite its red color</a:t>
            </a:r>
            <a:endParaRPr/>
          </a:p>
        </p:txBody>
      </p:sp>
      <p:sp>
        <p:nvSpPr>
          <p:cNvPr id="535" name="Google Shape;535;p64"/>
          <p:cNvSpPr txBox="1">
            <a:spLocks noGrp="1"/>
          </p:cNvSpPr>
          <p:nvPr>
            <p:ph type="title" idx="6"/>
          </p:nvPr>
        </p:nvSpPr>
        <p:spPr>
          <a:xfrm>
            <a:off x="2569750" y="711175"/>
            <a:ext cx="400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characteristics</a:t>
            </a:r>
            <a:endParaRPr/>
          </a:p>
        </p:txBody>
      </p:sp>
      <p:sp>
        <p:nvSpPr>
          <p:cNvPr id="536" name="Google Shape;536;p64"/>
          <p:cNvSpPr/>
          <p:nvPr/>
        </p:nvSpPr>
        <p:spPr>
          <a:xfrm>
            <a:off x="6908293" y="1608513"/>
            <a:ext cx="446360" cy="322962"/>
          </a:xfrm>
          <a:custGeom>
            <a:avLst/>
            <a:gdLst/>
            <a:ahLst/>
            <a:cxnLst/>
            <a:rect l="l" t="t" r="r" b="b"/>
            <a:pathLst>
              <a:path w="10336" h="7479" extrusionOk="0">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4"/>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p:cNvGrpSpPr/>
          <p:nvPr/>
        </p:nvGrpSpPr>
        <p:grpSpPr>
          <a:xfrm>
            <a:off x="2233194" y="1585547"/>
            <a:ext cx="457718" cy="368908"/>
            <a:chOff x="1634225" y="2385300"/>
            <a:chExt cx="264975" cy="213575"/>
          </a:xfrm>
        </p:grpSpPr>
        <p:sp>
          <p:nvSpPr>
            <p:cNvPr id="539" name="Google Shape;539;p64"/>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4" name="Google Shape;544;p64"/>
          <p:cNvPicPr preferRelativeResize="0"/>
          <p:nvPr/>
        </p:nvPicPr>
        <p:blipFill>
          <a:blip r:embed="rId3">
            <a:alphaModFix/>
          </a:blip>
          <a:stretch>
            <a:fillRect/>
          </a:stretch>
        </p:blipFill>
        <p:spPr>
          <a:xfrm flipH="1">
            <a:off x="7011150" y="3560300"/>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536"/>
                                        </p:tgtEl>
                                        <p:attrNameLst>
                                          <p:attrName>style.visibility</p:attrName>
                                        </p:attrNameLst>
                                      </p:cBhvr>
                                      <p:to>
                                        <p:strVal val="visible"/>
                                      </p:to>
                                    </p:set>
                                    <p:anim calcmode="lin" valueType="num">
                                      <p:cBhvr additive="base">
                                        <p:cTn id="15" dur="1000"/>
                                        <p:tgtEl>
                                          <p:spTgt spid="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5"/>
          <p:cNvSpPr txBox="1">
            <a:spLocks noGrp="1"/>
          </p:cNvSpPr>
          <p:nvPr>
            <p:ph type="title" idx="4"/>
          </p:nvPr>
        </p:nvSpPr>
        <p:spPr>
          <a:xfrm>
            <a:off x="5097100" y="3331249"/>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4,759</a:t>
            </a:r>
            <a:endParaRPr/>
          </a:p>
        </p:txBody>
      </p:sp>
      <p:sp>
        <p:nvSpPr>
          <p:cNvPr id="550" name="Google Shape;550;p65"/>
          <p:cNvSpPr txBox="1">
            <a:spLocks noGrp="1"/>
          </p:cNvSpPr>
          <p:nvPr>
            <p:ph type="subTitle" idx="3"/>
          </p:nvPr>
        </p:nvSpPr>
        <p:spPr>
          <a:xfrm>
            <a:off x="5097050" y="2643851"/>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Jupiter is the biggest planet of them all</a:t>
            </a:r>
            <a:endParaRPr>
              <a:solidFill>
                <a:schemeClr val="dk1"/>
              </a:solidFill>
            </a:endParaRPr>
          </a:p>
        </p:txBody>
      </p:sp>
      <p:sp>
        <p:nvSpPr>
          <p:cNvPr id="551" name="Google Shape;551;p65"/>
          <p:cNvSpPr txBox="1">
            <a:spLocks noGrp="1"/>
          </p:cNvSpPr>
          <p:nvPr>
            <p:ph type="title"/>
          </p:nvPr>
        </p:nvSpPr>
        <p:spPr>
          <a:xfrm>
            <a:off x="5097100" y="965775"/>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2,569</a:t>
            </a:r>
            <a:endParaRPr/>
          </a:p>
        </p:txBody>
      </p:sp>
      <p:sp>
        <p:nvSpPr>
          <p:cNvPr id="552" name="Google Shape;552;p65"/>
          <p:cNvSpPr txBox="1">
            <a:spLocks noGrp="1"/>
          </p:cNvSpPr>
          <p:nvPr>
            <p:ph type="title" idx="2"/>
          </p:nvPr>
        </p:nvSpPr>
        <p:spPr>
          <a:xfrm>
            <a:off x="5097100" y="2148512"/>
            <a:ext cx="3042000" cy="49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1,458</a:t>
            </a:r>
            <a:endParaRPr/>
          </a:p>
        </p:txBody>
      </p:sp>
      <p:sp>
        <p:nvSpPr>
          <p:cNvPr id="553" name="Google Shape;553;p65"/>
          <p:cNvSpPr txBox="1">
            <a:spLocks noGrp="1"/>
          </p:cNvSpPr>
          <p:nvPr>
            <p:ph type="subTitle" idx="5"/>
          </p:nvPr>
        </p:nvSpPr>
        <p:spPr>
          <a:xfrm>
            <a:off x="5097050" y="3826588"/>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Neptune is the farthest planet from the Sun</a:t>
            </a:r>
            <a:endParaRPr>
              <a:solidFill>
                <a:schemeClr val="dk1"/>
              </a:solidFill>
            </a:endParaRPr>
          </a:p>
        </p:txBody>
      </p:sp>
      <p:sp>
        <p:nvSpPr>
          <p:cNvPr id="554" name="Google Shape;554;p65"/>
          <p:cNvSpPr txBox="1">
            <a:spLocks noGrp="1"/>
          </p:cNvSpPr>
          <p:nvPr>
            <p:ph type="title" idx="6"/>
          </p:nvPr>
        </p:nvSpPr>
        <p:spPr>
          <a:xfrm>
            <a:off x="1002325" y="711175"/>
            <a:ext cx="3042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important numbers</a:t>
            </a:r>
            <a:endParaRPr/>
          </a:p>
        </p:txBody>
      </p:sp>
      <p:sp>
        <p:nvSpPr>
          <p:cNvPr id="555" name="Google Shape;555;p65"/>
          <p:cNvSpPr txBox="1">
            <a:spLocks noGrp="1"/>
          </p:cNvSpPr>
          <p:nvPr>
            <p:ph type="subTitle" idx="1"/>
          </p:nvPr>
        </p:nvSpPr>
        <p:spPr>
          <a:xfrm>
            <a:off x="5097050" y="1461113"/>
            <a:ext cx="30420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Mercury is the closest planet to the Sun</a:t>
            </a:r>
            <a:endParaRPr>
              <a:solidFill>
                <a:schemeClr val="dk1"/>
              </a:solidFill>
            </a:endParaRPr>
          </a:p>
        </p:txBody>
      </p:sp>
      <p:pic>
        <p:nvPicPr>
          <p:cNvPr id="556" name="Google Shape;556;p65"/>
          <p:cNvPicPr preferRelativeResize="0"/>
          <p:nvPr/>
        </p:nvPicPr>
        <p:blipFill rotWithShape="1">
          <a:blip r:embed="rId3">
            <a:alphaModFix amt="78000"/>
          </a:blip>
          <a:srcRect l="19967"/>
          <a:stretch/>
        </p:blipFill>
        <p:spPr>
          <a:xfrm rot="-899972">
            <a:off x="3553653" y="2456338"/>
            <a:ext cx="1470368" cy="758224"/>
          </a:xfrm>
          <a:prstGeom prst="rect">
            <a:avLst/>
          </a:prstGeom>
          <a:noFill/>
          <a:ln>
            <a:noFill/>
          </a:ln>
        </p:spPr>
      </p:pic>
      <p:pic>
        <p:nvPicPr>
          <p:cNvPr id="557" name="Google Shape;557;p65"/>
          <p:cNvPicPr preferRelativeResize="0"/>
          <p:nvPr/>
        </p:nvPicPr>
        <p:blipFill rotWithShape="1">
          <a:blip r:embed="rId4">
            <a:alphaModFix/>
          </a:blip>
          <a:srcRect l="1552" r="21595"/>
          <a:stretch/>
        </p:blipFill>
        <p:spPr>
          <a:xfrm rot="-332430">
            <a:off x="983950" y="1854513"/>
            <a:ext cx="2440648" cy="2113573"/>
          </a:xfrm>
          <a:prstGeom prst="rect">
            <a:avLst/>
          </a:prstGeom>
          <a:noFill/>
          <a:ln>
            <a:noFill/>
          </a:ln>
          <a:effectLst>
            <a:outerShdw blurRad="57150" dist="19050" dir="5400000" algn="bl" rotWithShape="0">
              <a:srgbClr val="000000">
                <a:alpha val="50000"/>
              </a:srgbClr>
            </a:outerShdw>
          </a:effectLst>
        </p:spPr>
      </p:pic>
      <p:sp>
        <p:nvSpPr>
          <p:cNvPr id="558" name="Google Shape;558;p65"/>
          <p:cNvSpPr/>
          <p:nvPr/>
        </p:nvSpPr>
        <p:spPr>
          <a:xfrm rot="2862786">
            <a:off x="2650669" y="1513552"/>
            <a:ext cx="1253614" cy="738788"/>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1000"/>
                                        <p:tgtEl>
                                          <p:spTgt spid="549"/>
                                        </p:tgtEl>
                                      </p:cBhvr>
                                    </p:animEffect>
                                  </p:childTnLst>
                                </p:cTn>
                              </p:par>
                              <p:par>
                                <p:cTn id="8" presetID="10" presetClass="entr" presetSubtype="0" fill="hold" nodeType="withEffect">
                                  <p:stCondLst>
                                    <p:cond delay="0"/>
                                  </p:stCondLst>
                                  <p:childTnLst>
                                    <p:set>
                                      <p:cBhvr>
                                        <p:cTn id="9" dur="1" fill="hold">
                                          <p:stCondLst>
                                            <p:cond delay="0"/>
                                          </p:stCondLst>
                                        </p:cTn>
                                        <p:tgtEl>
                                          <p:spTgt spid="550"/>
                                        </p:tgtEl>
                                        <p:attrNameLst>
                                          <p:attrName>style.visibility</p:attrName>
                                        </p:attrNameLst>
                                      </p:cBhvr>
                                      <p:to>
                                        <p:strVal val="visible"/>
                                      </p:to>
                                    </p:set>
                                    <p:animEffect transition="in" filter="fade">
                                      <p:cBhvr>
                                        <p:cTn id="10" dur="1000"/>
                                        <p:tgtEl>
                                          <p:spTgt spid="550"/>
                                        </p:tgtEl>
                                      </p:cBhvr>
                                    </p:animEffect>
                                  </p:childTnLst>
                                </p:cTn>
                              </p:par>
                              <p:par>
                                <p:cTn id="11" presetID="10" presetClass="entr" presetSubtype="0" fill="hold" nodeType="withEffect">
                                  <p:stCondLst>
                                    <p:cond delay="0"/>
                                  </p:stCondLst>
                                  <p:childTnLst>
                                    <p:set>
                                      <p:cBhvr>
                                        <p:cTn id="12" dur="1" fill="hold">
                                          <p:stCondLst>
                                            <p:cond delay="0"/>
                                          </p:stCondLst>
                                        </p:cTn>
                                        <p:tgtEl>
                                          <p:spTgt spid="551"/>
                                        </p:tgtEl>
                                        <p:attrNameLst>
                                          <p:attrName>style.visibility</p:attrName>
                                        </p:attrNameLst>
                                      </p:cBhvr>
                                      <p:to>
                                        <p:strVal val="visible"/>
                                      </p:to>
                                    </p:set>
                                    <p:animEffect transition="in" filter="fade">
                                      <p:cBhvr>
                                        <p:cTn id="13" dur="1000"/>
                                        <p:tgtEl>
                                          <p:spTgt spid="551"/>
                                        </p:tgtEl>
                                      </p:cBhvr>
                                    </p:animEffect>
                                  </p:childTnLst>
                                </p:cTn>
                              </p:par>
                              <p:par>
                                <p:cTn id="14" presetID="10" presetClass="entr" presetSubtype="0" fill="hold" nodeType="withEffect">
                                  <p:stCondLst>
                                    <p:cond delay="0"/>
                                  </p:stCondLst>
                                  <p:childTnLst>
                                    <p:set>
                                      <p:cBhvr>
                                        <p:cTn id="15" dur="1" fill="hold">
                                          <p:stCondLst>
                                            <p:cond delay="0"/>
                                          </p:stCondLst>
                                        </p:cTn>
                                        <p:tgtEl>
                                          <p:spTgt spid="552"/>
                                        </p:tgtEl>
                                        <p:attrNameLst>
                                          <p:attrName>style.visibility</p:attrName>
                                        </p:attrNameLst>
                                      </p:cBhvr>
                                      <p:to>
                                        <p:strVal val="visible"/>
                                      </p:to>
                                    </p:set>
                                    <p:animEffect transition="in" filter="fade">
                                      <p:cBhvr>
                                        <p:cTn id="16" dur="1000"/>
                                        <p:tgtEl>
                                          <p:spTgt spid="552"/>
                                        </p:tgtEl>
                                      </p:cBhvr>
                                    </p:animEffect>
                                  </p:childTnLst>
                                </p:cTn>
                              </p:par>
                              <p:par>
                                <p:cTn id="17" presetID="10" presetClass="entr" presetSubtype="0" fill="hold" nodeType="withEffect">
                                  <p:stCondLst>
                                    <p:cond delay="0"/>
                                  </p:stCondLst>
                                  <p:childTnLst>
                                    <p:set>
                                      <p:cBhvr>
                                        <p:cTn id="18" dur="1" fill="hold">
                                          <p:stCondLst>
                                            <p:cond delay="0"/>
                                          </p:stCondLst>
                                        </p:cTn>
                                        <p:tgtEl>
                                          <p:spTgt spid="553"/>
                                        </p:tgtEl>
                                        <p:attrNameLst>
                                          <p:attrName>style.visibility</p:attrName>
                                        </p:attrNameLst>
                                      </p:cBhvr>
                                      <p:to>
                                        <p:strVal val="visible"/>
                                      </p:to>
                                    </p:set>
                                    <p:animEffect transition="in" filter="fade">
                                      <p:cBhvr>
                                        <p:cTn id="19" dur="1000"/>
                                        <p:tgtEl>
                                          <p:spTgt spid="553"/>
                                        </p:tgtEl>
                                      </p:cBhvr>
                                    </p:animEffect>
                                  </p:childTnLst>
                                </p:cTn>
                              </p:par>
                              <p:par>
                                <p:cTn id="20" presetID="10" presetClass="entr" presetSubtype="0" fill="hold" nodeType="withEffect">
                                  <p:stCondLst>
                                    <p:cond delay="0"/>
                                  </p:stCondLst>
                                  <p:childTnLst>
                                    <p:set>
                                      <p:cBhvr>
                                        <p:cTn id="21" dur="1" fill="hold">
                                          <p:stCondLst>
                                            <p:cond delay="0"/>
                                          </p:stCondLst>
                                        </p:cTn>
                                        <p:tgtEl>
                                          <p:spTgt spid="555"/>
                                        </p:tgtEl>
                                        <p:attrNameLst>
                                          <p:attrName>style.visibility</p:attrName>
                                        </p:attrNameLst>
                                      </p:cBhvr>
                                      <p:to>
                                        <p:strVal val="visible"/>
                                      </p:to>
                                    </p:set>
                                    <p:animEffect transition="in" filter="fade">
                                      <p:cBhvr>
                                        <p:cTn id="22" dur="10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p:nvPr>
        </p:nvSpPr>
        <p:spPr>
          <a:xfrm>
            <a:off x="130145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564" name="Google Shape;564;p66"/>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565" name="Google Shape;565;p66"/>
          <p:cNvSpPr txBox="1">
            <a:spLocks noGrp="1"/>
          </p:cNvSpPr>
          <p:nvPr>
            <p:ph type="title" idx="2"/>
          </p:nvPr>
        </p:nvSpPr>
        <p:spPr>
          <a:xfrm>
            <a:off x="352140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566" name="Google Shape;566;p66"/>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only planet</a:t>
            </a:r>
            <a:endParaRPr/>
          </a:p>
          <a:p>
            <a:pPr marL="0" lvl="0" indent="0" algn="ctr" rtl="0">
              <a:spcBef>
                <a:spcPts val="0"/>
              </a:spcBef>
              <a:spcAft>
                <a:spcPts val="0"/>
              </a:spcAft>
              <a:buNone/>
            </a:pPr>
            <a:r>
              <a:rPr lang="en"/>
              <a:t>with rings</a:t>
            </a:r>
            <a:endParaRPr/>
          </a:p>
        </p:txBody>
      </p:sp>
      <p:sp>
        <p:nvSpPr>
          <p:cNvPr id="567" name="Google Shape;567;p66"/>
          <p:cNvSpPr txBox="1">
            <a:spLocks noGrp="1"/>
          </p:cNvSpPr>
          <p:nvPr>
            <p:ph type="title" idx="4"/>
          </p:nvPr>
        </p:nvSpPr>
        <p:spPr>
          <a:xfrm>
            <a:off x="5741350" y="2719788"/>
            <a:ext cx="2101200" cy="6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568" name="Google Shape;568;p66"/>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grpSp>
        <p:nvGrpSpPr>
          <p:cNvPr id="569" name="Google Shape;569;p66"/>
          <p:cNvGrpSpPr/>
          <p:nvPr/>
        </p:nvGrpSpPr>
        <p:grpSpPr>
          <a:xfrm rot="3689022">
            <a:off x="1703825" y="1208754"/>
            <a:ext cx="1297760" cy="1297989"/>
            <a:chOff x="5572206" y="2418687"/>
            <a:chExt cx="1023900" cy="1023900"/>
          </a:xfrm>
        </p:grpSpPr>
        <p:sp>
          <p:nvSpPr>
            <p:cNvPr id="570" name="Google Shape;570;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6"/>
            <p:cNvSpPr/>
            <p:nvPr/>
          </p:nvSpPr>
          <p:spPr>
            <a:xfrm rot="-1138073">
              <a:off x="5681280" y="2527762"/>
              <a:ext cx="805752" cy="805752"/>
            </a:xfrm>
            <a:prstGeom prst="pie">
              <a:avLst>
                <a:gd name="adj1" fmla="val 13513838"/>
                <a:gd name="adj2" fmla="val 1620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66"/>
          <p:cNvGrpSpPr/>
          <p:nvPr/>
        </p:nvGrpSpPr>
        <p:grpSpPr>
          <a:xfrm>
            <a:off x="4061300" y="1347229"/>
            <a:ext cx="1021386" cy="1021538"/>
            <a:chOff x="5681273" y="2527788"/>
            <a:chExt cx="805827" cy="805820"/>
          </a:xfrm>
        </p:grpSpPr>
        <p:sp>
          <p:nvSpPr>
            <p:cNvPr id="573" name="Google Shape;573;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6"/>
            <p:cNvSpPr/>
            <p:nvPr/>
          </p:nvSpPr>
          <p:spPr>
            <a:xfrm rot="10800000">
              <a:off x="5681273" y="2527807"/>
              <a:ext cx="805800" cy="805800"/>
            </a:xfrm>
            <a:prstGeom prst="pie">
              <a:avLst>
                <a:gd name="adj1" fmla="val 5307796"/>
                <a:gd name="adj2" fmla="val 16200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66"/>
          <p:cNvGrpSpPr/>
          <p:nvPr/>
        </p:nvGrpSpPr>
        <p:grpSpPr>
          <a:xfrm rot="-614870">
            <a:off x="6003508" y="1207009"/>
            <a:ext cx="1301236" cy="1301438"/>
            <a:chOff x="5571062" y="2417523"/>
            <a:chExt cx="1026600" cy="1026600"/>
          </a:xfrm>
        </p:grpSpPr>
        <p:sp>
          <p:nvSpPr>
            <p:cNvPr id="576" name="Google Shape;576;p66"/>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6"/>
            <p:cNvSpPr/>
            <p:nvPr/>
          </p:nvSpPr>
          <p:spPr>
            <a:xfrm rot="9641268">
              <a:off x="5681599" y="2528060"/>
              <a:ext cx="805527" cy="805527"/>
            </a:xfrm>
            <a:prstGeom prst="pie">
              <a:avLst>
                <a:gd name="adj1" fmla="val 6991087"/>
                <a:gd name="adj2" fmla="val 1620000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1000"/>
                                        <p:tgtEl>
                                          <p:spTgt spid="5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Effect transition="in" filter="fade">
                                      <p:cBhvr>
                                        <p:cTn id="11" dur="1000"/>
                                        <p:tgtEl>
                                          <p:spTgt spid="56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a:extLst>
            <a:ext uri="{FF2B5EF4-FFF2-40B4-BE49-F238E27FC236}">
              <a16:creationId xmlns:a16="http://schemas.microsoft.com/office/drawing/2014/main" id="{3EEF6293-6981-AC17-4FF6-80A152C7B0C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EC77DD1-D05A-8749-4D14-13DF3E34A725}"/>
              </a:ext>
            </a:extLst>
          </p:cNvPr>
          <p:cNvPicPr>
            <a:picLocks noChangeAspect="1"/>
          </p:cNvPicPr>
          <p:nvPr/>
        </p:nvPicPr>
        <p:blipFill>
          <a:blip r:embed="rId3"/>
          <a:stretch>
            <a:fillRect/>
          </a:stretch>
        </p:blipFill>
        <p:spPr>
          <a:xfrm>
            <a:off x="1206062" y="895109"/>
            <a:ext cx="6566338" cy="3508888"/>
          </a:xfrm>
          <a:prstGeom prst="rect">
            <a:avLst/>
          </a:prstGeom>
          <a:ln>
            <a:noFill/>
          </a:ln>
          <a:effectLst>
            <a:softEdge rad="112500"/>
          </a:effectLst>
        </p:spPr>
      </p:pic>
    </p:spTree>
    <p:extLst>
      <p:ext uri="{BB962C8B-B14F-4D97-AF65-F5344CB8AC3E}">
        <p14:creationId xmlns:p14="http://schemas.microsoft.com/office/powerpoint/2010/main" val="1443540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7"/>
          <p:cNvSpPr txBox="1">
            <a:spLocks noGrp="1"/>
          </p:cNvSpPr>
          <p:nvPr>
            <p:ph type="title"/>
          </p:nvPr>
        </p:nvSpPr>
        <p:spPr>
          <a:xfrm>
            <a:off x="2216050" y="1141288"/>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55%</a:t>
            </a:r>
            <a:endParaRPr/>
          </a:p>
        </p:txBody>
      </p:sp>
      <p:sp>
        <p:nvSpPr>
          <p:cNvPr id="583" name="Google Shape;583;p67"/>
          <p:cNvSpPr txBox="1">
            <a:spLocks noGrp="1"/>
          </p:cNvSpPr>
          <p:nvPr>
            <p:ph type="subTitle" idx="1"/>
          </p:nvPr>
        </p:nvSpPr>
        <p:spPr>
          <a:xfrm>
            <a:off x="2216050" y="1740988"/>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Mercury is the smallest planet</a:t>
            </a:r>
            <a:endParaRPr>
              <a:solidFill>
                <a:schemeClr val="dk1"/>
              </a:solidFill>
            </a:endParaRPr>
          </a:p>
        </p:txBody>
      </p:sp>
      <p:sp>
        <p:nvSpPr>
          <p:cNvPr id="584" name="Google Shape;584;p67"/>
          <p:cNvSpPr txBox="1">
            <a:spLocks noGrp="1"/>
          </p:cNvSpPr>
          <p:nvPr>
            <p:ph type="title" idx="2"/>
          </p:nvPr>
        </p:nvSpPr>
        <p:spPr>
          <a:xfrm>
            <a:off x="2216050" y="2830963"/>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75%</a:t>
            </a:r>
            <a:endParaRPr/>
          </a:p>
        </p:txBody>
      </p:sp>
      <p:sp>
        <p:nvSpPr>
          <p:cNvPr id="585" name="Google Shape;585;p67"/>
          <p:cNvSpPr txBox="1">
            <a:spLocks noGrp="1"/>
          </p:cNvSpPr>
          <p:nvPr>
            <p:ph type="subTitle" idx="3"/>
          </p:nvPr>
        </p:nvSpPr>
        <p:spPr>
          <a:xfrm>
            <a:off x="2216050" y="3430676"/>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Saturn is the ringed planet</a:t>
            </a:r>
            <a:endParaRPr>
              <a:solidFill>
                <a:schemeClr val="dk1"/>
              </a:solidFill>
            </a:endParaRPr>
          </a:p>
        </p:txBody>
      </p:sp>
      <p:sp>
        <p:nvSpPr>
          <p:cNvPr id="586" name="Google Shape;586;p67"/>
          <p:cNvSpPr txBox="1">
            <a:spLocks noGrp="1"/>
          </p:cNvSpPr>
          <p:nvPr>
            <p:ph type="title" idx="4"/>
          </p:nvPr>
        </p:nvSpPr>
        <p:spPr>
          <a:xfrm>
            <a:off x="6348050" y="2830963"/>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a:t>
            </a:r>
            <a:endParaRPr/>
          </a:p>
        </p:txBody>
      </p:sp>
      <p:sp>
        <p:nvSpPr>
          <p:cNvPr id="587" name="Google Shape;587;p67"/>
          <p:cNvSpPr txBox="1">
            <a:spLocks noGrp="1"/>
          </p:cNvSpPr>
          <p:nvPr>
            <p:ph type="subTitle" idx="5"/>
          </p:nvPr>
        </p:nvSpPr>
        <p:spPr>
          <a:xfrm>
            <a:off x="6348050" y="3430676"/>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Mars is a very cold place</a:t>
            </a:r>
            <a:endParaRPr>
              <a:solidFill>
                <a:schemeClr val="dk1"/>
              </a:solidFill>
            </a:endParaRPr>
          </a:p>
        </p:txBody>
      </p:sp>
      <p:sp>
        <p:nvSpPr>
          <p:cNvPr id="588" name="Google Shape;588;p67"/>
          <p:cNvSpPr txBox="1">
            <a:spLocks noGrp="1"/>
          </p:cNvSpPr>
          <p:nvPr>
            <p:ph type="title" idx="6"/>
          </p:nvPr>
        </p:nvSpPr>
        <p:spPr>
          <a:xfrm>
            <a:off x="6348050" y="1141288"/>
            <a:ext cx="2101200" cy="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589" name="Google Shape;589;p67"/>
          <p:cNvSpPr txBox="1">
            <a:spLocks noGrp="1"/>
          </p:cNvSpPr>
          <p:nvPr>
            <p:ph type="subTitle" idx="7"/>
          </p:nvPr>
        </p:nvSpPr>
        <p:spPr>
          <a:xfrm>
            <a:off x="6348050" y="1740988"/>
            <a:ext cx="21012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Venus has a beautiful name</a:t>
            </a:r>
            <a:endParaRPr>
              <a:solidFill>
                <a:schemeClr val="dk1"/>
              </a:solidFill>
            </a:endParaRPr>
          </a:p>
        </p:txBody>
      </p:sp>
      <p:grpSp>
        <p:nvGrpSpPr>
          <p:cNvPr id="590" name="Google Shape;590;p67"/>
          <p:cNvGrpSpPr/>
          <p:nvPr/>
        </p:nvGrpSpPr>
        <p:grpSpPr>
          <a:xfrm flipH="1">
            <a:off x="1056409" y="1234339"/>
            <a:ext cx="1021386" cy="1021538"/>
            <a:chOff x="5681273" y="2527788"/>
            <a:chExt cx="805827" cy="805820"/>
          </a:xfrm>
        </p:grpSpPr>
        <p:sp>
          <p:nvSpPr>
            <p:cNvPr id="591" name="Google Shape;591;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7"/>
            <p:cNvSpPr/>
            <p:nvPr/>
          </p:nvSpPr>
          <p:spPr>
            <a:xfrm>
              <a:off x="5681273" y="2527807"/>
              <a:ext cx="805800" cy="805800"/>
            </a:xfrm>
            <a:prstGeom prst="pie">
              <a:avLst>
                <a:gd name="adj1" fmla="val 4284345"/>
                <a:gd name="adj2" fmla="val 16200000"/>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67"/>
          <p:cNvGrpSpPr/>
          <p:nvPr/>
        </p:nvGrpSpPr>
        <p:grpSpPr>
          <a:xfrm flipH="1">
            <a:off x="1056409" y="2924014"/>
            <a:ext cx="1021386" cy="1021538"/>
            <a:chOff x="5681273" y="2527788"/>
            <a:chExt cx="805827" cy="805820"/>
          </a:xfrm>
        </p:grpSpPr>
        <p:sp>
          <p:nvSpPr>
            <p:cNvPr id="594" name="Google Shape;594;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7"/>
            <p:cNvSpPr/>
            <p:nvPr/>
          </p:nvSpPr>
          <p:spPr>
            <a:xfrm>
              <a:off x="5681273" y="2527807"/>
              <a:ext cx="805800" cy="805800"/>
            </a:xfrm>
            <a:prstGeom prst="pie">
              <a:avLst>
                <a:gd name="adj1" fmla="val 121918"/>
                <a:gd name="adj2" fmla="val 16200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67"/>
          <p:cNvGrpSpPr/>
          <p:nvPr/>
        </p:nvGrpSpPr>
        <p:grpSpPr>
          <a:xfrm flipH="1">
            <a:off x="5188409" y="1234339"/>
            <a:ext cx="1021386" cy="1021538"/>
            <a:chOff x="5681273" y="2527788"/>
            <a:chExt cx="805827" cy="805820"/>
          </a:xfrm>
        </p:grpSpPr>
        <p:sp>
          <p:nvSpPr>
            <p:cNvPr id="597" name="Google Shape;597;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7"/>
            <p:cNvSpPr/>
            <p:nvPr/>
          </p:nvSpPr>
          <p:spPr>
            <a:xfrm>
              <a:off x="5681273" y="2527807"/>
              <a:ext cx="805800" cy="805800"/>
            </a:xfrm>
            <a:prstGeom prst="pie">
              <a:avLst>
                <a:gd name="adj1" fmla="val 10858502"/>
                <a:gd name="adj2" fmla="val 1620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67"/>
          <p:cNvGrpSpPr/>
          <p:nvPr/>
        </p:nvGrpSpPr>
        <p:grpSpPr>
          <a:xfrm flipH="1">
            <a:off x="5188409" y="2924014"/>
            <a:ext cx="1021386" cy="1021538"/>
            <a:chOff x="5681273" y="2527788"/>
            <a:chExt cx="805827" cy="805820"/>
          </a:xfrm>
        </p:grpSpPr>
        <p:sp>
          <p:nvSpPr>
            <p:cNvPr id="600" name="Google Shape;600;p67"/>
            <p:cNvSpPr/>
            <p:nvPr/>
          </p:nvSpPr>
          <p:spPr>
            <a:xfrm>
              <a:off x="5681300" y="2527788"/>
              <a:ext cx="805800" cy="80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7"/>
            <p:cNvSpPr/>
            <p:nvPr/>
          </p:nvSpPr>
          <p:spPr>
            <a:xfrm>
              <a:off x="5681273" y="2527807"/>
              <a:ext cx="805800" cy="805800"/>
            </a:xfrm>
            <a:prstGeom prst="pie">
              <a:avLst>
                <a:gd name="adj1" fmla="val 8310345"/>
                <a:gd name="adj2" fmla="val 1620000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par>
                                <p:cTn id="8" presetID="10" presetClass="entr" presetSubtype="0" fill="hold" nodeType="withEffect">
                                  <p:stCondLst>
                                    <p:cond delay="0"/>
                                  </p:stCondLst>
                                  <p:childTnLst>
                                    <p:set>
                                      <p:cBhvr>
                                        <p:cTn id="9" dur="1" fill="hold">
                                          <p:stCondLst>
                                            <p:cond delay="0"/>
                                          </p:stCondLst>
                                        </p:cTn>
                                        <p:tgtEl>
                                          <p:spTgt spid="584"/>
                                        </p:tgtEl>
                                        <p:attrNameLst>
                                          <p:attrName>style.visibility</p:attrName>
                                        </p:attrNameLst>
                                      </p:cBhvr>
                                      <p:to>
                                        <p:strVal val="visible"/>
                                      </p:to>
                                    </p:set>
                                    <p:animEffect transition="in" filter="fade">
                                      <p:cBhvr>
                                        <p:cTn id="10" dur="1000"/>
                                        <p:tgtEl>
                                          <p:spTgt spid="584"/>
                                        </p:tgtEl>
                                      </p:cBhvr>
                                    </p:animEffect>
                                  </p:childTnLst>
                                </p:cTn>
                              </p:par>
                              <p:par>
                                <p:cTn id="11" presetID="10" presetClass="entr" presetSubtype="0" fill="hold" nodeType="withEffect">
                                  <p:stCondLst>
                                    <p:cond delay="0"/>
                                  </p:stCondLst>
                                  <p:childTnLst>
                                    <p:set>
                                      <p:cBhvr>
                                        <p:cTn id="12" dur="1" fill="hold">
                                          <p:stCondLst>
                                            <p:cond delay="0"/>
                                          </p:stCondLst>
                                        </p:cTn>
                                        <p:tgtEl>
                                          <p:spTgt spid="588"/>
                                        </p:tgtEl>
                                        <p:attrNameLst>
                                          <p:attrName>style.visibility</p:attrName>
                                        </p:attrNameLst>
                                      </p:cBhvr>
                                      <p:to>
                                        <p:strVal val="visible"/>
                                      </p:to>
                                    </p:set>
                                    <p:animEffect transition="in" filter="fade">
                                      <p:cBhvr>
                                        <p:cTn id="13" dur="1000"/>
                                        <p:tgtEl>
                                          <p:spTgt spid="588"/>
                                        </p:tgtEl>
                                      </p:cBhvr>
                                    </p:animEffect>
                                  </p:childTnLst>
                                </p:cTn>
                              </p:par>
                              <p:par>
                                <p:cTn id="14" presetID="10" presetClass="entr" presetSubtype="0" fill="hold" nodeType="withEffect">
                                  <p:stCondLst>
                                    <p:cond delay="0"/>
                                  </p:stCondLst>
                                  <p:childTnLst>
                                    <p:set>
                                      <p:cBhvr>
                                        <p:cTn id="15" dur="1" fill="hold">
                                          <p:stCondLst>
                                            <p:cond delay="0"/>
                                          </p:stCondLst>
                                        </p:cTn>
                                        <p:tgtEl>
                                          <p:spTgt spid="586"/>
                                        </p:tgtEl>
                                        <p:attrNameLst>
                                          <p:attrName>style.visibility</p:attrName>
                                        </p:attrNameLst>
                                      </p:cBhvr>
                                      <p:to>
                                        <p:strVal val="visible"/>
                                      </p:to>
                                    </p:set>
                                    <p:animEffect transition="in" filter="fade">
                                      <p:cBhvr>
                                        <p:cTn id="16" dur="10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3"/>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50" name="Google Shape;350;p53"/>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NOUN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8"/>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uses of this subject</a:t>
            </a:r>
            <a:endParaRPr/>
          </a:p>
        </p:txBody>
      </p:sp>
      <p:pic>
        <p:nvPicPr>
          <p:cNvPr id="607" name="Google Shape;607;p68"/>
          <p:cNvPicPr preferRelativeResize="0"/>
          <p:nvPr/>
        </p:nvPicPr>
        <p:blipFill rotWithShape="1">
          <a:blip r:embed="rId3">
            <a:alphaModFix/>
          </a:blip>
          <a:srcRect l="11088" t="1490" r="19258" b="-1490"/>
          <a:stretch/>
        </p:blipFill>
        <p:spPr>
          <a:xfrm rot="-523786">
            <a:off x="2400702" y="2002427"/>
            <a:ext cx="1557606" cy="1490863"/>
          </a:xfrm>
          <a:prstGeom prst="rect">
            <a:avLst/>
          </a:prstGeom>
          <a:noFill/>
          <a:ln>
            <a:noFill/>
          </a:ln>
          <a:effectLst>
            <a:outerShdw blurRad="57150" algn="bl" rotWithShape="0">
              <a:srgbClr val="000000">
                <a:alpha val="50000"/>
              </a:srgbClr>
            </a:outerShdw>
          </a:effectLst>
        </p:spPr>
      </p:pic>
      <p:grpSp>
        <p:nvGrpSpPr>
          <p:cNvPr id="608" name="Google Shape;608;p68"/>
          <p:cNvGrpSpPr/>
          <p:nvPr/>
        </p:nvGrpSpPr>
        <p:grpSpPr>
          <a:xfrm>
            <a:off x="805236" y="2265883"/>
            <a:ext cx="2140289" cy="2169401"/>
            <a:chOff x="-331425" y="1579700"/>
            <a:chExt cx="1880250" cy="1905825"/>
          </a:xfrm>
        </p:grpSpPr>
        <p:sp>
          <p:nvSpPr>
            <p:cNvPr id="609" name="Google Shape;609;p68"/>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dist="19050" dir="1200000"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8"/>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dist="19050" dir="1200000" algn="bl" rotWithShape="0">
                <a:srgbClr val="000000">
                  <a:alpha val="4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8"/>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68"/>
          <p:cNvSpPr txBox="1">
            <a:spLocks noGrp="1"/>
          </p:cNvSpPr>
          <p:nvPr>
            <p:ph type="body" idx="4294967295"/>
          </p:nvPr>
        </p:nvSpPr>
        <p:spPr>
          <a:xfrm rot="390862">
            <a:off x="1287923" y="3009020"/>
            <a:ext cx="1438488" cy="11314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613" name="Google Shape;613;p68"/>
          <p:cNvSpPr/>
          <p:nvPr/>
        </p:nvSpPr>
        <p:spPr>
          <a:xfrm rot="2140888">
            <a:off x="3229701" y="1797922"/>
            <a:ext cx="857018" cy="50506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8"/>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15" name="Google Shape;615;p68"/>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16" name="Google Shape;616;p68"/>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617" name="Google Shape;617;p68"/>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18" name="Google Shape;618;p68"/>
          <p:cNvSpPr/>
          <p:nvPr/>
        </p:nvSpPr>
        <p:spPr>
          <a:xfrm>
            <a:off x="5349213" y="3143417"/>
            <a:ext cx="534008" cy="493517"/>
          </a:xfrm>
          <a:custGeom>
            <a:avLst/>
            <a:gdLst/>
            <a:ahLst/>
            <a:cxnLst/>
            <a:rect l="l" t="t" r="r" b="b"/>
            <a:pathLst>
              <a:path w="35318" h="32640" extrusionOk="0">
                <a:moveTo>
                  <a:pt x="17572" y="1639"/>
                </a:moveTo>
                <a:lnTo>
                  <a:pt x="17572" y="1639"/>
                </a:lnTo>
                <a:cubicBezTo>
                  <a:pt x="19151" y="1650"/>
                  <a:pt x="20725" y="1887"/>
                  <a:pt x="22234" y="2366"/>
                </a:cubicBezTo>
                <a:cubicBezTo>
                  <a:pt x="20897" y="2487"/>
                  <a:pt x="19609" y="2872"/>
                  <a:pt x="18384" y="3439"/>
                </a:cubicBezTo>
                <a:cubicBezTo>
                  <a:pt x="18060" y="2863"/>
                  <a:pt x="17789" y="2262"/>
                  <a:pt x="17572" y="1639"/>
                </a:cubicBezTo>
                <a:close/>
                <a:moveTo>
                  <a:pt x="23235" y="2721"/>
                </a:moveTo>
                <a:cubicBezTo>
                  <a:pt x="24174" y="3092"/>
                  <a:pt x="25070" y="3561"/>
                  <a:pt x="25911" y="4121"/>
                </a:cubicBezTo>
                <a:cubicBezTo>
                  <a:pt x="24872" y="5453"/>
                  <a:pt x="23896" y="6846"/>
                  <a:pt x="22944" y="8260"/>
                </a:cubicBezTo>
                <a:cubicBezTo>
                  <a:pt x="21228" y="6997"/>
                  <a:pt x="19732" y="5619"/>
                  <a:pt x="18652" y="3897"/>
                </a:cubicBezTo>
                <a:cubicBezTo>
                  <a:pt x="20076" y="3238"/>
                  <a:pt x="21599" y="2815"/>
                  <a:pt x="23235" y="2721"/>
                </a:cubicBezTo>
                <a:close/>
                <a:moveTo>
                  <a:pt x="17347" y="1640"/>
                </a:moveTo>
                <a:cubicBezTo>
                  <a:pt x="17503" y="2320"/>
                  <a:pt x="17737" y="2978"/>
                  <a:pt x="18042" y="3605"/>
                </a:cubicBezTo>
                <a:cubicBezTo>
                  <a:pt x="15436" y="4894"/>
                  <a:pt x="13125" y="6991"/>
                  <a:pt x="11258" y="9142"/>
                </a:cubicBezTo>
                <a:cubicBezTo>
                  <a:pt x="9992" y="7966"/>
                  <a:pt x="8665" y="6883"/>
                  <a:pt x="7233" y="5999"/>
                </a:cubicBezTo>
                <a:cubicBezTo>
                  <a:pt x="8456" y="4664"/>
                  <a:pt x="9895" y="3536"/>
                  <a:pt x="11482" y="2710"/>
                </a:cubicBezTo>
                <a:cubicBezTo>
                  <a:pt x="13360" y="2017"/>
                  <a:pt x="15344" y="1655"/>
                  <a:pt x="17347" y="1640"/>
                </a:cubicBezTo>
                <a:close/>
                <a:moveTo>
                  <a:pt x="26109" y="4249"/>
                </a:moveTo>
                <a:cubicBezTo>
                  <a:pt x="26115" y="4253"/>
                  <a:pt x="26121" y="4257"/>
                  <a:pt x="26127" y="4260"/>
                </a:cubicBezTo>
                <a:cubicBezTo>
                  <a:pt x="27091" y="4930"/>
                  <a:pt x="27944" y="5725"/>
                  <a:pt x="28687" y="6609"/>
                </a:cubicBezTo>
                <a:cubicBezTo>
                  <a:pt x="28777" y="8398"/>
                  <a:pt x="28923" y="10109"/>
                  <a:pt x="28845" y="11868"/>
                </a:cubicBezTo>
                <a:cubicBezTo>
                  <a:pt x="27122" y="11023"/>
                  <a:pt x="25474" y="10025"/>
                  <a:pt x="23882" y="8929"/>
                </a:cubicBezTo>
                <a:cubicBezTo>
                  <a:pt x="23746" y="8836"/>
                  <a:pt x="23614" y="8742"/>
                  <a:pt x="23480" y="8648"/>
                </a:cubicBezTo>
                <a:cubicBezTo>
                  <a:pt x="24429" y="7208"/>
                  <a:pt x="25324" y="5744"/>
                  <a:pt x="26109" y="4249"/>
                </a:cubicBezTo>
                <a:close/>
                <a:moveTo>
                  <a:pt x="29353" y="7467"/>
                </a:moveTo>
                <a:lnTo>
                  <a:pt x="29353" y="7467"/>
                </a:lnTo>
                <a:cubicBezTo>
                  <a:pt x="30557" y="9150"/>
                  <a:pt x="31387" y="11101"/>
                  <a:pt x="31830" y="13140"/>
                </a:cubicBezTo>
                <a:cubicBezTo>
                  <a:pt x="31016" y="12849"/>
                  <a:pt x="30219" y="12523"/>
                  <a:pt x="29439" y="12159"/>
                </a:cubicBezTo>
                <a:cubicBezTo>
                  <a:pt x="29593" y="10612"/>
                  <a:pt x="29614" y="8986"/>
                  <a:pt x="29353" y="7467"/>
                </a:cubicBezTo>
                <a:close/>
                <a:moveTo>
                  <a:pt x="18285" y="4067"/>
                </a:moveTo>
                <a:cubicBezTo>
                  <a:pt x="19297" y="5893"/>
                  <a:pt x="20861" y="7384"/>
                  <a:pt x="22597" y="8717"/>
                </a:cubicBezTo>
                <a:cubicBezTo>
                  <a:pt x="22605" y="8724"/>
                  <a:pt x="22615" y="8731"/>
                  <a:pt x="22625" y="8738"/>
                </a:cubicBezTo>
                <a:cubicBezTo>
                  <a:pt x="21057" y="11088"/>
                  <a:pt x="19546" y="13488"/>
                  <a:pt x="17932" y="15779"/>
                </a:cubicBezTo>
                <a:cubicBezTo>
                  <a:pt x="17708" y="15570"/>
                  <a:pt x="17483" y="15364"/>
                  <a:pt x="17260" y="15151"/>
                </a:cubicBezTo>
                <a:cubicBezTo>
                  <a:pt x="15421" y="13399"/>
                  <a:pt x="13622" y="11393"/>
                  <a:pt x="11696" y="9556"/>
                </a:cubicBezTo>
                <a:cubicBezTo>
                  <a:pt x="13591" y="7306"/>
                  <a:pt x="15774" y="5316"/>
                  <a:pt x="18285" y="4067"/>
                </a:cubicBezTo>
                <a:close/>
                <a:moveTo>
                  <a:pt x="6892" y="6388"/>
                </a:moveTo>
                <a:cubicBezTo>
                  <a:pt x="8197" y="7488"/>
                  <a:pt x="9510" y="8564"/>
                  <a:pt x="10773" y="9715"/>
                </a:cubicBezTo>
                <a:cubicBezTo>
                  <a:pt x="8927" y="11922"/>
                  <a:pt x="7284" y="14299"/>
                  <a:pt x="6166" y="16962"/>
                </a:cubicBezTo>
                <a:cubicBezTo>
                  <a:pt x="5929" y="17527"/>
                  <a:pt x="5695" y="18130"/>
                  <a:pt x="5477" y="18755"/>
                </a:cubicBezTo>
                <a:cubicBezTo>
                  <a:pt x="4725" y="18310"/>
                  <a:pt x="3947" y="17920"/>
                  <a:pt x="3152" y="17608"/>
                </a:cubicBezTo>
                <a:cubicBezTo>
                  <a:pt x="3137" y="17451"/>
                  <a:pt x="3121" y="17295"/>
                  <a:pt x="3111" y="17136"/>
                </a:cubicBezTo>
                <a:cubicBezTo>
                  <a:pt x="2861" y="13227"/>
                  <a:pt x="4356" y="9344"/>
                  <a:pt x="6892" y="6388"/>
                </a:cubicBezTo>
                <a:close/>
                <a:moveTo>
                  <a:pt x="23156" y="9133"/>
                </a:moveTo>
                <a:cubicBezTo>
                  <a:pt x="24939" y="10461"/>
                  <a:pt x="26813" y="11659"/>
                  <a:pt x="28797" y="12635"/>
                </a:cubicBezTo>
                <a:cubicBezTo>
                  <a:pt x="28747" y="13244"/>
                  <a:pt x="28664" y="13851"/>
                  <a:pt x="28546" y="14451"/>
                </a:cubicBezTo>
                <a:cubicBezTo>
                  <a:pt x="28005" y="17160"/>
                  <a:pt x="26974" y="19763"/>
                  <a:pt x="25478" y="22087"/>
                </a:cubicBezTo>
                <a:cubicBezTo>
                  <a:pt x="24726" y="21559"/>
                  <a:pt x="23983" y="21027"/>
                  <a:pt x="23292" y="20465"/>
                </a:cubicBezTo>
                <a:cubicBezTo>
                  <a:pt x="21553" y="19048"/>
                  <a:pt x="19863" y="17576"/>
                  <a:pt x="18219" y="16047"/>
                </a:cubicBezTo>
                <a:cubicBezTo>
                  <a:pt x="19853" y="13789"/>
                  <a:pt x="21572" y="11492"/>
                  <a:pt x="23156" y="9133"/>
                </a:cubicBezTo>
                <a:close/>
                <a:moveTo>
                  <a:pt x="3220" y="18203"/>
                </a:moveTo>
                <a:cubicBezTo>
                  <a:pt x="3911" y="18603"/>
                  <a:pt x="4590" y="19008"/>
                  <a:pt x="5252" y="19427"/>
                </a:cubicBezTo>
                <a:cubicBezTo>
                  <a:pt x="4923" y="20456"/>
                  <a:pt x="4644" y="21531"/>
                  <a:pt x="4480" y="22604"/>
                </a:cubicBezTo>
                <a:cubicBezTo>
                  <a:pt x="3847" y="21207"/>
                  <a:pt x="3423" y="19724"/>
                  <a:pt x="3220" y="18203"/>
                </a:cubicBezTo>
                <a:close/>
                <a:moveTo>
                  <a:pt x="6327" y="4685"/>
                </a:moveTo>
                <a:cubicBezTo>
                  <a:pt x="6335" y="4736"/>
                  <a:pt x="6351" y="4785"/>
                  <a:pt x="6372" y="4833"/>
                </a:cubicBezTo>
                <a:cubicBezTo>
                  <a:pt x="5685" y="5468"/>
                  <a:pt x="5060" y="6166"/>
                  <a:pt x="4505" y="6919"/>
                </a:cubicBezTo>
                <a:cubicBezTo>
                  <a:pt x="4431" y="7019"/>
                  <a:pt x="4442" y="7127"/>
                  <a:pt x="4492" y="7221"/>
                </a:cubicBezTo>
                <a:cubicBezTo>
                  <a:pt x="3154" y="9106"/>
                  <a:pt x="2181" y="11236"/>
                  <a:pt x="1783" y="13526"/>
                </a:cubicBezTo>
                <a:cubicBezTo>
                  <a:pt x="1222" y="16751"/>
                  <a:pt x="1676" y="20114"/>
                  <a:pt x="2963" y="23100"/>
                </a:cubicBezTo>
                <a:cubicBezTo>
                  <a:pt x="2569" y="22460"/>
                  <a:pt x="2205" y="21802"/>
                  <a:pt x="1878" y="21129"/>
                </a:cubicBezTo>
                <a:cubicBezTo>
                  <a:pt x="595" y="18487"/>
                  <a:pt x="516" y="15952"/>
                  <a:pt x="1360" y="13150"/>
                </a:cubicBezTo>
                <a:cubicBezTo>
                  <a:pt x="2330" y="9934"/>
                  <a:pt x="4070" y="7102"/>
                  <a:pt x="6327" y="4685"/>
                </a:cubicBezTo>
                <a:close/>
                <a:moveTo>
                  <a:pt x="11222" y="10128"/>
                </a:moveTo>
                <a:cubicBezTo>
                  <a:pt x="11422" y="10316"/>
                  <a:pt x="11622" y="10505"/>
                  <a:pt x="11820" y="10700"/>
                </a:cubicBezTo>
                <a:cubicBezTo>
                  <a:pt x="13636" y="12483"/>
                  <a:pt x="15385" y="14333"/>
                  <a:pt x="17229" y="16091"/>
                </a:cubicBezTo>
                <a:cubicBezTo>
                  <a:pt x="17326" y="16183"/>
                  <a:pt x="17423" y="16274"/>
                  <a:pt x="17520" y="16364"/>
                </a:cubicBezTo>
                <a:cubicBezTo>
                  <a:pt x="15636" y="19000"/>
                  <a:pt x="13713" y="21609"/>
                  <a:pt x="11727" y="24168"/>
                </a:cubicBezTo>
                <a:cubicBezTo>
                  <a:pt x="11224" y="23602"/>
                  <a:pt x="10716" y="23047"/>
                  <a:pt x="10201" y="22524"/>
                </a:cubicBezTo>
                <a:cubicBezTo>
                  <a:pt x="9031" y="21333"/>
                  <a:pt x="7675" y="20172"/>
                  <a:pt x="6205" y="19208"/>
                </a:cubicBezTo>
                <a:cubicBezTo>
                  <a:pt x="6288" y="18910"/>
                  <a:pt x="6377" y="18610"/>
                  <a:pt x="6481" y="18312"/>
                </a:cubicBezTo>
                <a:cubicBezTo>
                  <a:pt x="7534" y="15287"/>
                  <a:pt x="9219" y="12609"/>
                  <a:pt x="11222" y="10128"/>
                </a:cubicBezTo>
                <a:close/>
                <a:moveTo>
                  <a:pt x="29357" y="12896"/>
                </a:moveTo>
                <a:cubicBezTo>
                  <a:pt x="30216" y="13297"/>
                  <a:pt x="31095" y="13654"/>
                  <a:pt x="31990" y="13963"/>
                </a:cubicBezTo>
                <a:cubicBezTo>
                  <a:pt x="32465" y="16870"/>
                  <a:pt x="32154" y="19909"/>
                  <a:pt x="30976" y="22589"/>
                </a:cubicBezTo>
                <a:cubicBezTo>
                  <a:pt x="30575" y="23496"/>
                  <a:pt x="30073" y="24356"/>
                  <a:pt x="29478" y="25151"/>
                </a:cubicBezTo>
                <a:cubicBezTo>
                  <a:pt x="28428" y="24170"/>
                  <a:pt x="27219" y="23308"/>
                  <a:pt x="26006" y="22459"/>
                </a:cubicBezTo>
                <a:cubicBezTo>
                  <a:pt x="27573" y="19987"/>
                  <a:pt x="28638" y="17199"/>
                  <a:pt x="29145" y="14318"/>
                </a:cubicBezTo>
                <a:cubicBezTo>
                  <a:pt x="29224" y="13860"/>
                  <a:pt x="29296" y="13383"/>
                  <a:pt x="29357" y="12896"/>
                </a:cubicBezTo>
                <a:close/>
                <a:moveTo>
                  <a:pt x="6020" y="19928"/>
                </a:moveTo>
                <a:cubicBezTo>
                  <a:pt x="7496" y="20918"/>
                  <a:pt x="8884" y="22026"/>
                  <a:pt x="10150" y="23418"/>
                </a:cubicBezTo>
                <a:cubicBezTo>
                  <a:pt x="10542" y="23849"/>
                  <a:pt x="10912" y="24298"/>
                  <a:pt x="11275" y="24754"/>
                </a:cubicBezTo>
                <a:cubicBezTo>
                  <a:pt x="10411" y="25858"/>
                  <a:pt x="9536" y="26953"/>
                  <a:pt x="8642" y="28032"/>
                </a:cubicBezTo>
                <a:cubicBezTo>
                  <a:pt x="7328" y="26973"/>
                  <a:pt x="6217" y="25676"/>
                  <a:pt x="5336" y="24224"/>
                </a:cubicBezTo>
                <a:cubicBezTo>
                  <a:pt x="5533" y="22782"/>
                  <a:pt x="5690" y="21353"/>
                  <a:pt x="6020" y="19928"/>
                </a:cubicBezTo>
                <a:close/>
                <a:moveTo>
                  <a:pt x="17802" y="16628"/>
                </a:moveTo>
                <a:cubicBezTo>
                  <a:pt x="19564" y="18282"/>
                  <a:pt x="21382" y="19875"/>
                  <a:pt x="23256" y="21406"/>
                </a:cubicBezTo>
                <a:cubicBezTo>
                  <a:pt x="23813" y="21859"/>
                  <a:pt x="24385" y="22350"/>
                  <a:pt x="24970" y="22843"/>
                </a:cubicBezTo>
                <a:cubicBezTo>
                  <a:pt x="22743" y="25996"/>
                  <a:pt x="19699" y="28469"/>
                  <a:pt x="16233" y="30095"/>
                </a:cubicBezTo>
                <a:cubicBezTo>
                  <a:pt x="14959" y="28131"/>
                  <a:pt x="13550" y="26260"/>
                  <a:pt x="12015" y="24493"/>
                </a:cubicBezTo>
                <a:cubicBezTo>
                  <a:pt x="13907" y="21968"/>
                  <a:pt x="15795" y="19438"/>
                  <a:pt x="17629" y="16870"/>
                </a:cubicBezTo>
                <a:cubicBezTo>
                  <a:pt x="17686" y="16790"/>
                  <a:pt x="17744" y="16709"/>
                  <a:pt x="17802" y="16628"/>
                </a:cubicBezTo>
                <a:close/>
                <a:moveTo>
                  <a:pt x="11554" y="25109"/>
                </a:moveTo>
                <a:cubicBezTo>
                  <a:pt x="12903" y="26850"/>
                  <a:pt x="14103" y="28704"/>
                  <a:pt x="15437" y="30450"/>
                </a:cubicBezTo>
                <a:cubicBezTo>
                  <a:pt x="15159" y="30569"/>
                  <a:pt x="14878" y="30683"/>
                  <a:pt x="14593" y="30791"/>
                </a:cubicBezTo>
                <a:cubicBezTo>
                  <a:pt x="12541" y="30403"/>
                  <a:pt x="10688" y="29563"/>
                  <a:pt x="9099" y="28386"/>
                </a:cubicBezTo>
                <a:cubicBezTo>
                  <a:pt x="9915" y="27293"/>
                  <a:pt x="10734" y="26200"/>
                  <a:pt x="11554" y="25109"/>
                </a:cubicBezTo>
                <a:close/>
                <a:moveTo>
                  <a:pt x="25475" y="23265"/>
                </a:moveTo>
                <a:cubicBezTo>
                  <a:pt x="26600" y="24198"/>
                  <a:pt x="27777" y="25103"/>
                  <a:pt x="29002" y="25746"/>
                </a:cubicBezTo>
                <a:cubicBezTo>
                  <a:pt x="26172" y="29115"/>
                  <a:pt x="21757" y="31039"/>
                  <a:pt x="17327" y="31039"/>
                </a:cubicBezTo>
                <a:cubicBezTo>
                  <a:pt x="17159" y="31039"/>
                  <a:pt x="16991" y="31036"/>
                  <a:pt x="16823" y="31031"/>
                </a:cubicBezTo>
                <a:cubicBezTo>
                  <a:pt x="16763" y="30933"/>
                  <a:pt x="16704" y="30836"/>
                  <a:pt x="16643" y="30739"/>
                </a:cubicBezTo>
                <a:cubicBezTo>
                  <a:pt x="20156" y="29047"/>
                  <a:pt x="23224" y="26491"/>
                  <a:pt x="25475" y="23265"/>
                </a:cubicBezTo>
                <a:close/>
                <a:moveTo>
                  <a:pt x="17464" y="0"/>
                </a:moveTo>
                <a:cubicBezTo>
                  <a:pt x="16547" y="0"/>
                  <a:pt x="15631" y="72"/>
                  <a:pt x="14728" y="217"/>
                </a:cubicBezTo>
                <a:cubicBezTo>
                  <a:pt x="14280" y="273"/>
                  <a:pt x="13837" y="361"/>
                  <a:pt x="13401" y="481"/>
                </a:cubicBezTo>
                <a:cubicBezTo>
                  <a:pt x="11615" y="919"/>
                  <a:pt x="9911" y="1660"/>
                  <a:pt x="8384" y="2697"/>
                </a:cubicBezTo>
                <a:cubicBezTo>
                  <a:pt x="8414" y="2647"/>
                  <a:pt x="8370" y="2575"/>
                  <a:pt x="8317" y="2575"/>
                </a:cubicBezTo>
                <a:cubicBezTo>
                  <a:pt x="8304" y="2575"/>
                  <a:pt x="8290" y="2580"/>
                  <a:pt x="8276" y="2590"/>
                </a:cubicBezTo>
                <a:cubicBezTo>
                  <a:pt x="5147" y="4913"/>
                  <a:pt x="2756" y="8097"/>
                  <a:pt x="1332" y="11727"/>
                </a:cubicBezTo>
                <a:cubicBezTo>
                  <a:pt x="571" y="13670"/>
                  <a:pt x="1" y="15820"/>
                  <a:pt x="261" y="17922"/>
                </a:cubicBezTo>
                <a:cubicBezTo>
                  <a:pt x="523" y="20041"/>
                  <a:pt x="1612" y="22057"/>
                  <a:pt x="2735" y="23838"/>
                </a:cubicBezTo>
                <a:cubicBezTo>
                  <a:pt x="3253" y="24661"/>
                  <a:pt x="3827" y="25448"/>
                  <a:pt x="4452" y="26194"/>
                </a:cubicBezTo>
                <a:cubicBezTo>
                  <a:pt x="4461" y="26208"/>
                  <a:pt x="4472" y="26220"/>
                  <a:pt x="4484" y="26233"/>
                </a:cubicBezTo>
                <a:cubicBezTo>
                  <a:pt x="5087" y="26950"/>
                  <a:pt x="5741" y="27625"/>
                  <a:pt x="6439" y="28251"/>
                </a:cubicBezTo>
                <a:cubicBezTo>
                  <a:pt x="6868" y="28681"/>
                  <a:pt x="7317" y="29091"/>
                  <a:pt x="7797" y="29468"/>
                </a:cubicBezTo>
                <a:cubicBezTo>
                  <a:pt x="7841" y="29535"/>
                  <a:pt x="7901" y="29585"/>
                  <a:pt x="7972" y="29604"/>
                </a:cubicBezTo>
                <a:cubicBezTo>
                  <a:pt x="8915" y="30323"/>
                  <a:pt x="9943" y="30922"/>
                  <a:pt x="11034" y="31388"/>
                </a:cubicBezTo>
                <a:cubicBezTo>
                  <a:pt x="11321" y="31511"/>
                  <a:pt x="11613" y="31621"/>
                  <a:pt x="11906" y="31725"/>
                </a:cubicBezTo>
                <a:cubicBezTo>
                  <a:pt x="11758" y="31953"/>
                  <a:pt x="11911" y="32335"/>
                  <a:pt x="12222" y="32335"/>
                </a:cubicBezTo>
                <a:cubicBezTo>
                  <a:pt x="12255" y="32335"/>
                  <a:pt x="12290" y="32331"/>
                  <a:pt x="12327" y="32322"/>
                </a:cubicBezTo>
                <a:cubicBezTo>
                  <a:pt x="12592" y="32254"/>
                  <a:pt x="12852" y="32177"/>
                  <a:pt x="13113" y="32100"/>
                </a:cubicBezTo>
                <a:cubicBezTo>
                  <a:pt x="14486" y="32465"/>
                  <a:pt x="15904" y="32639"/>
                  <a:pt x="17326" y="32639"/>
                </a:cubicBezTo>
                <a:cubicBezTo>
                  <a:pt x="17472" y="32639"/>
                  <a:pt x="17619" y="32637"/>
                  <a:pt x="17766" y="32633"/>
                </a:cubicBezTo>
                <a:cubicBezTo>
                  <a:pt x="18430" y="32620"/>
                  <a:pt x="19092" y="32565"/>
                  <a:pt x="19749" y="32470"/>
                </a:cubicBezTo>
                <a:cubicBezTo>
                  <a:pt x="19826" y="32459"/>
                  <a:pt x="19901" y="32448"/>
                  <a:pt x="19978" y="32437"/>
                </a:cubicBezTo>
                <a:cubicBezTo>
                  <a:pt x="20069" y="32422"/>
                  <a:pt x="20161" y="32407"/>
                  <a:pt x="20254" y="32390"/>
                </a:cubicBezTo>
                <a:cubicBezTo>
                  <a:pt x="24405" y="31682"/>
                  <a:pt x="28309" y="29490"/>
                  <a:pt x="30823" y="26073"/>
                </a:cubicBezTo>
                <a:cubicBezTo>
                  <a:pt x="35318" y="19965"/>
                  <a:pt x="34614" y="10828"/>
                  <a:pt x="29632" y="5220"/>
                </a:cubicBezTo>
                <a:cubicBezTo>
                  <a:pt x="26567" y="1769"/>
                  <a:pt x="22005" y="0"/>
                  <a:pt x="17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68"/>
          <p:cNvGrpSpPr/>
          <p:nvPr/>
        </p:nvGrpSpPr>
        <p:grpSpPr>
          <a:xfrm>
            <a:off x="5336966" y="1641858"/>
            <a:ext cx="558487" cy="505084"/>
            <a:chOff x="4130600" y="808425"/>
            <a:chExt cx="923425" cy="835125"/>
          </a:xfrm>
        </p:grpSpPr>
        <p:sp>
          <p:nvSpPr>
            <p:cNvPr id="620" name="Google Shape;620;p68"/>
            <p:cNvSpPr/>
            <p:nvPr/>
          </p:nvSpPr>
          <p:spPr>
            <a:xfrm>
              <a:off x="4130600" y="808425"/>
              <a:ext cx="923425" cy="835125"/>
            </a:xfrm>
            <a:custGeom>
              <a:avLst/>
              <a:gdLst/>
              <a:ahLst/>
              <a:cxnLst/>
              <a:rect l="l" t="t" r="r" b="b"/>
              <a:pathLst>
                <a:path w="36937" h="33405" extrusionOk="0">
                  <a:moveTo>
                    <a:pt x="9034" y="4160"/>
                  </a:moveTo>
                  <a:lnTo>
                    <a:pt x="9034" y="4161"/>
                  </a:lnTo>
                  <a:cubicBezTo>
                    <a:pt x="8551" y="4671"/>
                    <a:pt x="8108" y="5188"/>
                    <a:pt x="7709" y="5599"/>
                  </a:cubicBezTo>
                  <a:cubicBezTo>
                    <a:pt x="6160" y="7197"/>
                    <a:pt x="4721" y="8936"/>
                    <a:pt x="3649" y="10890"/>
                  </a:cubicBezTo>
                  <a:cubicBezTo>
                    <a:pt x="4805" y="8238"/>
                    <a:pt x="6701" y="5920"/>
                    <a:pt x="9034" y="4160"/>
                  </a:cubicBezTo>
                  <a:close/>
                  <a:moveTo>
                    <a:pt x="30913" y="8159"/>
                  </a:moveTo>
                  <a:lnTo>
                    <a:pt x="30913" y="8159"/>
                  </a:lnTo>
                  <a:cubicBezTo>
                    <a:pt x="34032" y="12676"/>
                    <a:pt x="34850" y="18782"/>
                    <a:pt x="32430" y="23808"/>
                  </a:cubicBezTo>
                  <a:cubicBezTo>
                    <a:pt x="31602" y="25527"/>
                    <a:pt x="30346" y="26995"/>
                    <a:pt x="28828" y="28185"/>
                  </a:cubicBezTo>
                  <a:cubicBezTo>
                    <a:pt x="30480" y="25921"/>
                    <a:pt x="31679" y="23280"/>
                    <a:pt x="32221" y="21335"/>
                  </a:cubicBezTo>
                  <a:cubicBezTo>
                    <a:pt x="33433" y="16986"/>
                    <a:pt x="32923" y="12193"/>
                    <a:pt x="30913" y="8159"/>
                  </a:cubicBezTo>
                  <a:close/>
                  <a:moveTo>
                    <a:pt x="18367" y="1633"/>
                  </a:moveTo>
                  <a:cubicBezTo>
                    <a:pt x="22031" y="1633"/>
                    <a:pt x="25644" y="2825"/>
                    <a:pt x="28540" y="5442"/>
                  </a:cubicBezTo>
                  <a:cubicBezTo>
                    <a:pt x="29168" y="6011"/>
                    <a:pt x="29748" y="6630"/>
                    <a:pt x="30274" y="7294"/>
                  </a:cubicBezTo>
                  <a:cubicBezTo>
                    <a:pt x="32389" y="11225"/>
                    <a:pt x="33077" y="15787"/>
                    <a:pt x="32060" y="20221"/>
                  </a:cubicBezTo>
                  <a:cubicBezTo>
                    <a:pt x="31349" y="23325"/>
                    <a:pt x="29609" y="26908"/>
                    <a:pt x="27088" y="29367"/>
                  </a:cubicBezTo>
                  <a:cubicBezTo>
                    <a:pt x="24360" y="30964"/>
                    <a:pt x="21090" y="31817"/>
                    <a:pt x="17945" y="31817"/>
                  </a:cubicBezTo>
                  <a:cubicBezTo>
                    <a:pt x="16287" y="31817"/>
                    <a:pt x="14664" y="31580"/>
                    <a:pt x="13173" y="31090"/>
                  </a:cubicBezTo>
                  <a:cubicBezTo>
                    <a:pt x="10032" y="30058"/>
                    <a:pt x="7234" y="27932"/>
                    <a:pt x="5279" y="25221"/>
                  </a:cubicBezTo>
                  <a:cubicBezTo>
                    <a:pt x="5344" y="25163"/>
                    <a:pt x="5370" y="25057"/>
                    <a:pt x="5295" y="24964"/>
                  </a:cubicBezTo>
                  <a:cubicBezTo>
                    <a:pt x="4774" y="24323"/>
                    <a:pt x="4307" y="23638"/>
                    <a:pt x="3898" y="22921"/>
                  </a:cubicBezTo>
                  <a:cubicBezTo>
                    <a:pt x="3003" y="21099"/>
                    <a:pt x="2469" y="19110"/>
                    <a:pt x="2418" y="17071"/>
                  </a:cubicBezTo>
                  <a:cubicBezTo>
                    <a:pt x="2408" y="16668"/>
                    <a:pt x="2420" y="16270"/>
                    <a:pt x="2442" y="15874"/>
                  </a:cubicBezTo>
                  <a:cubicBezTo>
                    <a:pt x="2607" y="14613"/>
                    <a:pt x="2981" y="13328"/>
                    <a:pt x="3591" y="12024"/>
                  </a:cubicBezTo>
                  <a:cubicBezTo>
                    <a:pt x="4492" y="10099"/>
                    <a:pt x="5764" y="8377"/>
                    <a:pt x="7181" y="6801"/>
                  </a:cubicBezTo>
                  <a:cubicBezTo>
                    <a:pt x="7838" y="6071"/>
                    <a:pt x="8948" y="4679"/>
                    <a:pt x="10136" y="3638"/>
                  </a:cubicBezTo>
                  <a:cubicBezTo>
                    <a:pt x="12709" y="2337"/>
                    <a:pt x="15553" y="1633"/>
                    <a:pt x="18367" y="1633"/>
                  </a:cubicBezTo>
                  <a:close/>
                  <a:moveTo>
                    <a:pt x="17894" y="0"/>
                  </a:moveTo>
                  <a:cubicBezTo>
                    <a:pt x="14664" y="0"/>
                    <a:pt x="11450" y="887"/>
                    <a:pt x="8742" y="2776"/>
                  </a:cubicBezTo>
                  <a:cubicBezTo>
                    <a:pt x="8676" y="2823"/>
                    <a:pt x="8618" y="2879"/>
                    <a:pt x="8570" y="2942"/>
                  </a:cubicBezTo>
                  <a:cubicBezTo>
                    <a:pt x="4566" y="5514"/>
                    <a:pt x="1698" y="9921"/>
                    <a:pt x="1022" y="14655"/>
                  </a:cubicBezTo>
                  <a:cubicBezTo>
                    <a:pt x="1" y="21799"/>
                    <a:pt x="4339" y="28828"/>
                    <a:pt x="10759" y="31863"/>
                  </a:cubicBezTo>
                  <a:cubicBezTo>
                    <a:pt x="12957" y="32903"/>
                    <a:pt x="15472" y="33404"/>
                    <a:pt x="18029" y="33404"/>
                  </a:cubicBezTo>
                  <a:cubicBezTo>
                    <a:pt x="23478" y="33404"/>
                    <a:pt x="29122" y="31131"/>
                    <a:pt x="32329" y="26953"/>
                  </a:cubicBezTo>
                  <a:cubicBezTo>
                    <a:pt x="36936" y="20948"/>
                    <a:pt x="36082" y="12135"/>
                    <a:pt x="31529" y="6374"/>
                  </a:cubicBezTo>
                  <a:cubicBezTo>
                    <a:pt x="28295" y="2283"/>
                    <a:pt x="23075" y="0"/>
                    <a:pt x="17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8"/>
            <p:cNvSpPr/>
            <p:nvPr/>
          </p:nvSpPr>
          <p:spPr>
            <a:xfrm>
              <a:off x="4505400" y="925100"/>
              <a:ext cx="374100" cy="540725"/>
            </a:xfrm>
            <a:custGeom>
              <a:avLst/>
              <a:gdLst/>
              <a:ahLst/>
              <a:cxnLst/>
              <a:rect l="l" t="t" r="r" b="b"/>
              <a:pathLst>
                <a:path w="14964" h="21629" extrusionOk="0">
                  <a:moveTo>
                    <a:pt x="3210" y="1"/>
                  </a:moveTo>
                  <a:cubicBezTo>
                    <a:pt x="3044" y="1"/>
                    <a:pt x="2872" y="61"/>
                    <a:pt x="2721" y="202"/>
                  </a:cubicBezTo>
                  <a:cubicBezTo>
                    <a:pt x="1820" y="1040"/>
                    <a:pt x="1102" y="2111"/>
                    <a:pt x="342" y="3075"/>
                  </a:cubicBezTo>
                  <a:cubicBezTo>
                    <a:pt x="1" y="3509"/>
                    <a:pt x="27" y="4060"/>
                    <a:pt x="512" y="4383"/>
                  </a:cubicBezTo>
                  <a:cubicBezTo>
                    <a:pt x="1324" y="4922"/>
                    <a:pt x="2171" y="5426"/>
                    <a:pt x="3090" y="5763"/>
                  </a:cubicBezTo>
                  <a:cubicBezTo>
                    <a:pt x="3180" y="5795"/>
                    <a:pt x="3267" y="5810"/>
                    <a:pt x="3349" y="5810"/>
                  </a:cubicBezTo>
                  <a:cubicBezTo>
                    <a:pt x="4075" y="5810"/>
                    <a:pt x="4461" y="4647"/>
                    <a:pt x="3727" y="4252"/>
                  </a:cubicBezTo>
                  <a:cubicBezTo>
                    <a:pt x="3650" y="4209"/>
                    <a:pt x="3574" y="4170"/>
                    <a:pt x="3497" y="4130"/>
                  </a:cubicBezTo>
                  <a:lnTo>
                    <a:pt x="3497" y="4130"/>
                  </a:lnTo>
                  <a:cubicBezTo>
                    <a:pt x="4416" y="4297"/>
                    <a:pt x="5416" y="4354"/>
                    <a:pt x="6150" y="4627"/>
                  </a:cubicBezTo>
                  <a:cubicBezTo>
                    <a:pt x="8166" y="5373"/>
                    <a:pt x="9947" y="6852"/>
                    <a:pt x="10999" y="8730"/>
                  </a:cubicBezTo>
                  <a:cubicBezTo>
                    <a:pt x="13287" y="12817"/>
                    <a:pt x="11599" y="17153"/>
                    <a:pt x="8528" y="20173"/>
                  </a:cubicBezTo>
                  <a:cubicBezTo>
                    <a:pt x="7973" y="20719"/>
                    <a:pt x="8475" y="21628"/>
                    <a:pt x="9128" y="21628"/>
                  </a:cubicBezTo>
                  <a:cubicBezTo>
                    <a:pt x="9264" y="21628"/>
                    <a:pt x="9407" y="21589"/>
                    <a:pt x="9549" y="21497"/>
                  </a:cubicBezTo>
                  <a:cubicBezTo>
                    <a:pt x="13713" y="18812"/>
                    <a:pt x="14963" y="12514"/>
                    <a:pt x="12828" y="8216"/>
                  </a:cubicBezTo>
                  <a:cubicBezTo>
                    <a:pt x="11724" y="5994"/>
                    <a:pt x="9768" y="4252"/>
                    <a:pt x="7507" y="3262"/>
                  </a:cubicBezTo>
                  <a:cubicBezTo>
                    <a:pt x="6647" y="2886"/>
                    <a:pt x="5057" y="2314"/>
                    <a:pt x="3699" y="2314"/>
                  </a:cubicBezTo>
                  <a:cubicBezTo>
                    <a:pt x="3453" y="2314"/>
                    <a:pt x="3214" y="2333"/>
                    <a:pt x="2989" y="2375"/>
                  </a:cubicBezTo>
                  <a:cubicBezTo>
                    <a:pt x="3304" y="1955"/>
                    <a:pt x="3601" y="1525"/>
                    <a:pt x="3848" y="1072"/>
                  </a:cubicBezTo>
                  <a:cubicBezTo>
                    <a:pt x="4143" y="533"/>
                    <a:pt x="3702" y="1"/>
                    <a:pt x="3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8"/>
            <p:cNvSpPr/>
            <p:nvPr/>
          </p:nvSpPr>
          <p:spPr>
            <a:xfrm>
              <a:off x="4285525" y="1049300"/>
              <a:ext cx="382700" cy="512925"/>
            </a:xfrm>
            <a:custGeom>
              <a:avLst/>
              <a:gdLst/>
              <a:ahLst/>
              <a:cxnLst/>
              <a:rect l="l" t="t" r="r" b="b"/>
              <a:pathLst>
                <a:path w="15308" h="20517" extrusionOk="0">
                  <a:moveTo>
                    <a:pt x="5240" y="0"/>
                  </a:moveTo>
                  <a:cubicBezTo>
                    <a:pt x="5217" y="0"/>
                    <a:pt x="5193" y="1"/>
                    <a:pt x="5169" y="4"/>
                  </a:cubicBezTo>
                  <a:cubicBezTo>
                    <a:pt x="3051" y="234"/>
                    <a:pt x="1559" y="2858"/>
                    <a:pt x="882" y="4656"/>
                  </a:cubicBezTo>
                  <a:cubicBezTo>
                    <a:pt x="0" y="7005"/>
                    <a:pt x="57" y="9645"/>
                    <a:pt x="1056" y="11947"/>
                  </a:cubicBezTo>
                  <a:cubicBezTo>
                    <a:pt x="2048" y="14236"/>
                    <a:pt x="3877" y="16187"/>
                    <a:pt x="6131" y="17273"/>
                  </a:cubicBezTo>
                  <a:cubicBezTo>
                    <a:pt x="7406" y="17888"/>
                    <a:pt x="9046" y="18355"/>
                    <a:pt x="10620" y="18355"/>
                  </a:cubicBezTo>
                  <a:cubicBezTo>
                    <a:pt x="10906" y="18355"/>
                    <a:pt x="11190" y="18339"/>
                    <a:pt x="11469" y="18307"/>
                  </a:cubicBezTo>
                  <a:lnTo>
                    <a:pt x="11469" y="18307"/>
                  </a:lnTo>
                  <a:cubicBezTo>
                    <a:pt x="11289" y="18466"/>
                    <a:pt x="11107" y="18625"/>
                    <a:pt x="10929" y="18786"/>
                  </a:cubicBezTo>
                  <a:cubicBezTo>
                    <a:pt x="10155" y="19489"/>
                    <a:pt x="10876" y="20516"/>
                    <a:pt x="11704" y="20516"/>
                  </a:cubicBezTo>
                  <a:cubicBezTo>
                    <a:pt x="11934" y="20516"/>
                    <a:pt x="12174" y="20436"/>
                    <a:pt x="12391" y="20247"/>
                  </a:cubicBezTo>
                  <a:cubicBezTo>
                    <a:pt x="13047" y="19675"/>
                    <a:pt x="13701" y="19102"/>
                    <a:pt x="14335" y="18505"/>
                  </a:cubicBezTo>
                  <a:cubicBezTo>
                    <a:pt x="14830" y="18039"/>
                    <a:pt x="15308" y="17538"/>
                    <a:pt x="15153" y="16795"/>
                  </a:cubicBezTo>
                  <a:cubicBezTo>
                    <a:pt x="15001" y="16057"/>
                    <a:pt x="14222" y="15615"/>
                    <a:pt x="13687" y="15187"/>
                  </a:cubicBezTo>
                  <a:cubicBezTo>
                    <a:pt x="13055" y="14680"/>
                    <a:pt x="12458" y="14240"/>
                    <a:pt x="11680" y="13984"/>
                  </a:cubicBezTo>
                  <a:cubicBezTo>
                    <a:pt x="11614" y="13962"/>
                    <a:pt x="11550" y="13952"/>
                    <a:pt x="11489" y="13952"/>
                  </a:cubicBezTo>
                  <a:cubicBezTo>
                    <a:pt x="11036" y="13952"/>
                    <a:pt x="10754" y="14508"/>
                    <a:pt x="10963" y="14918"/>
                  </a:cubicBezTo>
                  <a:cubicBezTo>
                    <a:pt x="11203" y="15388"/>
                    <a:pt x="11508" y="15787"/>
                    <a:pt x="11882" y="16161"/>
                  </a:cubicBezTo>
                  <a:cubicBezTo>
                    <a:pt x="11944" y="16222"/>
                    <a:pt x="12266" y="16544"/>
                    <a:pt x="12575" y="16838"/>
                  </a:cubicBezTo>
                  <a:cubicBezTo>
                    <a:pt x="10452" y="16724"/>
                    <a:pt x="8478" y="16838"/>
                    <a:pt x="6453" y="15718"/>
                  </a:cubicBezTo>
                  <a:cubicBezTo>
                    <a:pt x="4476" y="14624"/>
                    <a:pt x="2910" y="12792"/>
                    <a:pt x="2203" y="10640"/>
                  </a:cubicBezTo>
                  <a:cubicBezTo>
                    <a:pt x="1494" y="8479"/>
                    <a:pt x="1745" y="6094"/>
                    <a:pt x="2826" y="4099"/>
                  </a:cubicBezTo>
                  <a:cubicBezTo>
                    <a:pt x="3496" y="2860"/>
                    <a:pt x="4288" y="2296"/>
                    <a:pt x="5372" y="1506"/>
                  </a:cubicBezTo>
                  <a:cubicBezTo>
                    <a:pt x="5630" y="1319"/>
                    <a:pt x="5832" y="1334"/>
                    <a:pt x="5907" y="972"/>
                  </a:cubicBezTo>
                  <a:cubicBezTo>
                    <a:pt x="5992" y="556"/>
                    <a:pt x="5724" y="0"/>
                    <a:pt x="5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14"/>
                                        </p:tgtEl>
                                        <p:attrNameLst>
                                          <p:attrName>style.visibility</p:attrName>
                                        </p:attrNameLst>
                                      </p:cBhvr>
                                      <p:to>
                                        <p:strVal val="visible"/>
                                      </p:to>
                                    </p:set>
                                    <p:anim calcmode="lin" valueType="num">
                                      <p:cBhvr additive="base">
                                        <p:cTn id="7" dur="1000"/>
                                        <p:tgtEl>
                                          <p:spTgt spid="6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 calcmode="lin" valueType="num">
                                      <p:cBhvr additive="base">
                                        <p:cTn id="10" dur="1000"/>
                                        <p:tgtEl>
                                          <p:spTgt spid="61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616"/>
                                        </p:tgtEl>
                                        <p:attrNameLst>
                                          <p:attrName>style.visibility</p:attrName>
                                        </p:attrNameLst>
                                      </p:cBhvr>
                                      <p:to>
                                        <p:strVal val="visible"/>
                                      </p:to>
                                    </p:set>
                                    <p:anim calcmode="lin" valueType="num">
                                      <p:cBhvr additive="base">
                                        <p:cTn id="13" dur="1000"/>
                                        <p:tgtEl>
                                          <p:spTgt spid="61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617"/>
                                        </p:tgtEl>
                                        <p:attrNameLst>
                                          <p:attrName>style.visibility</p:attrName>
                                        </p:attrNameLst>
                                      </p:cBhvr>
                                      <p:to>
                                        <p:strVal val="visible"/>
                                      </p:to>
                                    </p:set>
                                    <p:anim calcmode="lin" valueType="num">
                                      <p:cBhvr additive="base">
                                        <p:cTn id="16" dur="1000"/>
                                        <p:tgtEl>
                                          <p:spTgt spid="6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9"/>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
        <p:nvSpPr>
          <p:cNvPr id="628" name="Google Shape;628;p69"/>
          <p:cNvSpPr txBox="1">
            <a:spLocks noGrp="1"/>
          </p:cNvSpPr>
          <p:nvPr>
            <p:ph type="subTitle" idx="4294967295"/>
          </p:nvPr>
        </p:nvSpPr>
        <p:spPr>
          <a:xfrm>
            <a:off x="1070729"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1</a:t>
            </a:r>
            <a:endParaRPr sz="1000">
              <a:solidFill>
                <a:schemeClr val="dk2"/>
              </a:solidFill>
            </a:endParaRPr>
          </a:p>
        </p:txBody>
      </p:sp>
      <p:sp>
        <p:nvSpPr>
          <p:cNvPr id="629" name="Google Shape;629;p69"/>
          <p:cNvSpPr/>
          <p:nvPr/>
        </p:nvSpPr>
        <p:spPr>
          <a:xfrm>
            <a:off x="919229" y="3893728"/>
            <a:ext cx="151500" cy="1515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69"/>
          <p:cNvPicPr preferRelativeResize="0"/>
          <p:nvPr/>
        </p:nvPicPr>
        <p:blipFill>
          <a:blip r:embed="rId3">
            <a:alphaModFix/>
          </a:blip>
          <a:stretch>
            <a:fillRect/>
          </a:stretch>
        </p:blipFill>
        <p:spPr>
          <a:xfrm rot="-695465">
            <a:off x="5913153" y="137715"/>
            <a:ext cx="2131021" cy="2245670"/>
          </a:xfrm>
          <a:prstGeom prst="rect">
            <a:avLst/>
          </a:prstGeom>
          <a:noFill/>
          <a:ln>
            <a:noFill/>
          </a:ln>
          <a:effectLst>
            <a:outerShdw blurRad="100013" dist="47625" dir="1800000" algn="bl" rotWithShape="0">
              <a:srgbClr val="000000">
                <a:alpha val="44000"/>
              </a:srgbClr>
            </a:outerShdw>
          </a:effectLst>
        </p:spPr>
      </p:pic>
      <p:grpSp>
        <p:nvGrpSpPr>
          <p:cNvPr id="631" name="Google Shape;631;p69"/>
          <p:cNvGrpSpPr/>
          <p:nvPr/>
        </p:nvGrpSpPr>
        <p:grpSpPr>
          <a:xfrm>
            <a:off x="5034072" y="2320653"/>
            <a:ext cx="1376541" cy="1376541"/>
            <a:chOff x="3887751" y="478471"/>
            <a:chExt cx="1182900" cy="1182900"/>
          </a:xfrm>
        </p:grpSpPr>
        <p:sp>
          <p:nvSpPr>
            <p:cNvPr id="632" name="Google Shape;632;p69"/>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9"/>
            <p:cNvSpPr/>
            <p:nvPr/>
          </p:nvSpPr>
          <p:spPr>
            <a:xfrm rot="-1912813">
              <a:off x="4049773" y="640494"/>
              <a:ext cx="858855" cy="858855"/>
            </a:xfrm>
            <a:prstGeom prst="blockArc">
              <a:avLst>
                <a:gd name="adj1" fmla="val 18087163"/>
                <a:gd name="adj2" fmla="val 2208294"/>
                <a:gd name="adj3" fmla="val 13218"/>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69"/>
          <p:cNvGrpSpPr/>
          <p:nvPr/>
        </p:nvGrpSpPr>
        <p:grpSpPr>
          <a:xfrm>
            <a:off x="6821457" y="2302242"/>
            <a:ext cx="1413197" cy="1413197"/>
            <a:chOff x="3872184" y="462650"/>
            <a:chExt cx="1214400" cy="1214400"/>
          </a:xfrm>
        </p:grpSpPr>
        <p:sp>
          <p:nvSpPr>
            <p:cNvPr id="635" name="Google Shape;635;p69"/>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9"/>
            <p:cNvSpPr/>
            <p:nvPr/>
          </p:nvSpPr>
          <p:spPr>
            <a:xfrm rot="8100000">
              <a:off x="4050029" y="640495"/>
              <a:ext cx="858710" cy="858710"/>
            </a:xfrm>
            <a:prstGeom prst="blockArc">
              <a:avLst>
                <a:gd name="adj1" fmla="val 7914150"/>
                <a:gd name="adj2" fmla="val 2208294"/>
                <a:gd name="adj3" fmla="val 13218"/>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9"/>
          <p:cNvSpPr txBox="1">
            <a:spLocks noGrp="1"/>
          </p:cNvSpPr>
          <p:nvPr>
            <p:ph type="subTitle" idx="4294967295"/>
          </p:nvPr>
        </p:nvSpPr>
        <p:spPr>
          <a:xfrm rot="-702156">
            <a:off x="6228961" y="904922"/>
            <a:ext cx="1622527" cy="1264219"/>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2"/>
                </a:solidFill>
              </a:rPr>
              <a:t>To modify this graph, click on it, follow the link, change the data and replace this</a:t>
            </a:r>
            <a:endParaRPr sz="1200">
              <a:solidFill>
                <a:schemeClr val="dk2"/>
              </a:solidFill>
            </a:endParaRPr>
          </a:p>
        </p:txBody>
      </p:sp>
      <p:sp>
        <p:nvSpPr>
          <p:cNvPr id="638" name="Google Shape;638;p69"/>
          <p:cNvSpPr txBox="1">
            <a:spLocks noGrp="1"/>
          </p:cNvSpPr>
          <p:nvPr>
            <p:ph type="title" idx="4294967295"/>
          </p:nvPr>
        </p:nvSpPr>
        <p:spPr>
          <a:xfrm>
            <a:off x="5349325" y="280575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chemeClr val="dk2"/>
                </a:solidFill>
              </a:rPr>
              <a:t>35%</a:t>
            </a:r>
            <a:endParaRPr sz="1800" b="0">
              <a:solidFill>
                <a:schemeClr val="dk2"/>
              </a:solidFill>
            </a:endParaRPr>
          </a:p>
        </p:txBody>
      </p:sp>
      <p:sp>
        <p:nvSpPr>
          <p:cNvPr id="639" name="Google Shape;639;p69"/>
          <p:cNvSpPr txBox="1">
            <a:spLocks noGrp="1"/>
          </p:cNvSpPr>
          <p:nvPr>
            <p:ph type="subTitle" idx="4294967295"/>
          </p:nvPr>
        </p:nvSpPr>
        <p:spPr>
          <a:xfrm>
            <a:off x="4876075" y="3559500"/>
            <a:ext cx="16926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a small planet</a:t>
            </a:r>
            <a:endParaRPr sz="1400">
              <a:solidFill>
                <a:schemeClr val="dk2"/>
              </a:solidFill>
            </a:endParaRPr>
          </a:p>
        </p:txBody>
      </p:sp>
      <p:sp>
        <p:nvSpPr>
          <p:cNvPr id="640" name="Google Shape;640;p69"/>
          <p:cNvSpPr txBox="1">
            <a:spLocks noGrp="1"/>
          </p:cNvSpPr>
          <p:nvPr>
            <p:ph type="title" idx="4294967295"/>
          </p:nvPr>
        </p:nvSpPr>
        <p:spPr>
          <a:xfrm>
            <a:off x="7164450" y="280575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chemeClr val="dk2"/>
                </a:solidFill>
              </a:rPr>
              <a:t>65%</a:t>
            </a:r>
            <a:endParaRPr sz="1800" b="0">
              <a:solidFill>
                <a:schemeClr val="dk2"/>
              </a:solidFill>
            </a:endParaRPr>
          </a:p>
        </p:txBody>
      </p:sp>
      <p:sp>
        <p:nvSpPr>
          <p:cNvPr id="641" name="Google Shape;641;p69"/>
          <p:cNvSpPr txBox="1">
            <a:spLocks noGrp="1"/>
          </p:cNvSpPr>
          <p:nvPr>
            <p:ph type="subTitle" idx="4294967295"/>
          </p:nvPr>
        </p:nvSpPr>
        <p:spPr>
          <a:xfrm>
            <a:off x="6681600" y="3559500"/>
            <a:ext cx="16926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Jupiter is the biggest one</a:t>
            </a:r>
            <a:endParaRPr sz="1400">
              <a:solidFill>
                <a:schemeClr val="dk2"/>
              </a:solidFill>
            </a:endParaRPr>
          </a:p>
        </p:txBody>
      </p:sp>
      <p:pic>
        <p:nvPicPr>
          <p:cNvPr id="642" name="Google Shape;642;p69"/>
          <p:cNvPicPr preferRelativeResize="0"/>
          <p:nvPr/>
        </p:nvPicPr>
        <p:blipFill>
          <a:blip r:embed="rId4">
            <a:alphaModFix amt="78000"/>
          </a:blip>
          <a:stretch>
            <a:fillRect/>
          </a:stretch>
        </p:blipFill>
        <p:spPr>
          <a:xfrm rot="9981090">
            <a:off x="4175541" y="1544836"/>
            <a:ext cx="1837154" cy="758225"/>
          </a:xfrm>
          <a:prstGeom prst="rect">
            <a:avLst/>
          </a:prstGeom>
          <a:noFill/>
          <a:ln>
            <a:noFill/>
          </a:ln>
        </p:spPr>
      </p:pic>
      <p:sp>
        <p:nvSpPr>
          <p:cNvPr id="643" name="Google Shape;643;p69"/>
          <p:cNvSpPr txBox="1">
            <a:spLocks noGrp="1"/>
          </p:cNvSpPr>
          <p:nvPr>
            <p:ph type="subTitle" idx="4294967295"/>
          </p:nvPr>
        </p:nvSpPr>
        <p:spPr>
          <a:xfrm>
            <a:off x="2184929"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2</a:t>
            </a:r>
            <a:endParaRPr sz="1000">
              <a:solidFill>
                <a:schemeClr val="dk2"/>
              </a:solidFill>
            </a:endParaRPr>
          </a:p>
        </p:txBody>
      </p:sp>
      <p:sp>
        <p:nvSpPr>
          <p:cNvPr id="644" name="Google Shape;644;p69"/>
          <p:cNvSpPr/>
          <p:nvPr/>
        </p:nvSpPr>
        <p:spPr>
          <a:xfrm>
            <a:off x="2033429" y="3893728"/>
            <a:ext cx="151500" cy="1515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9"/>
          <p:cNvSpPr txBox="1">
            <a:spLocks noGrp="1"/>
          </p:cNvSpPr>
          <p:nvPr>
            <p:ph type="subTitle" idx="4294967295"/>
          </p:nvPr>
        </p:nvSpPr>
        <p:spPr>
          <a:xfrm>
            <a:off x="3307354" y="3812721"/>
            <a:ext cx="886500" cy="3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2"/>
                </a:solidFill>
              </a:rPr>
              <a:t>Factor 3</a:t>
            </a:r>
            <a:endParaRPr sz="1000">
              <a:solidFill>
                <a:schemeClr val="dk2"/>
              </a:solidFill>
            </a:endParaRPr>
          </a:p>
        </p:txBody>
      </p:sp>
      <p:sp>
        <p:nvSpPr>
          <p:cNvPr id="646" name="Google Shape;646;p69"/>
          <p:cNvSpPr/>
          <p:nvPr/>
        </p:nvSpPr>
        <p:spPr>
          <a:xfrm>
            <a:off x="3155854" y="3893728"/>
            <a:ext cx="151500" cy="1515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7" name="Google Shape;647;p69" title="Gráfico">
            <a:hlinkClick r:id="rId5"/>
          </p:cNvPr>
          <p:cNvPicPr preferRelativeResize="0"/>
          <p:nvPr/>
        </p:nvPicPr>
        <p:blipFill>
          <a:blip r:embed="rId6">
            <a:alphaModFix/>
          </a:blip>
          <a:stretch>
            <a:fillRect/>
          </a:stretch>
        </p:blipFill>
        <p:spPr>
          <a:xfrm>
            <a:off x="914400" y="1801368"/>
            <a:ext cx="3163824" cy="1851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44D90B35-847A-9BF0-2449-BAD6CBDE2EA6}"/>
            </a:ext>
          </a:extLst>
        </p:cNvPr>
        <p:cNvGrpSpPr/>
        <p:nvPr/>
      </p:nvGrpSpPr>
      <p:grpSpPr>
        <a:xfrm>
          <a:off x="0" y="0"/>
          <a:ext cx="0" cy="0"/>
          <a:chOff x="0" y="0"/>
          <a:chExt cx="0" cy="0"/>
        </a:xfrm>
      </p:grpSpPr>
      <p:sp>
        <p:nvSpPr>
          <p:cNvPr id="652" name="Google Shape;652;p70">
            <a:extLst>
              <a:ext uri="{FF2B5EF4-FFF2-40B4-BE49-F238E27FC236}">
                <a16:creationId xmlns:a16="http://schemas.microsoft.com/office/drawing/2014/main" id="{E2A2B5DA-932B-5575-37CE-DC7A2B5F9B28}"/>
              </a:ext>
            </a:extLst>
          </p:cNvPr>
          <p:cNvSpPr txBox="1">
            <a:spLocks noGrp="1"/>
          </p:cNvSpPr>
          <p:nvPr>
            <p:ph type="title"/>
          </p:nvPr>
        </p:nvSpPr>
        <p:spPr>
          <a:xfrm>
            <a:off x="2838275" y="1645347"/>
            <a:ext cx="40017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31,500</a:t>
            </a:r>
            <a:endParaRPr dirty="0"/>
          </a:p>
        </p:txBody>
      </p:sp>
      <p:sp>
        <p:nvSpPr>
          <p:cNvPr id="653" name="Google Shape;653;p70">
            <a:extLst>
              <a:ext uri="{FF2B5EF4-FFF2-40B4-BE49-F238E27FC236}">
                <a16:creationId xmlns:a16="http://schemas.microsoft.com/office/drawing/2014/main" id="{3AAAFF60-5D88-7C67-22E0-BA6BC2335794}"/>
              </a:ext>
            </a:extLst>
          </p:cNvPr>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654" name="Google Shape;654;p70">
            <a:extLst>
              <a:ext uri="{FF2B5EF4-FFF2-40B4-BE49-F238E27FC236}">
                <a16:creationId xmlns:a16="http://schemas.microsoft.com/office/drawing/2014/main" id="{58B2B846-2B0D-DC0A-6591-0D04B74C96C2}"/>
              </a:ext>
            </a:extLst>
          </p:cNvPr>
          <p:cNvPicPr preferRelativeResize="0"/>
          <p:nvPr/>
        </p:nvPicPr>
        <p:blipFill rotWithShape="1">
          <a:blip r:embed="rId3">
            <a:alphaModFix amt="78000"/>
          </a:blip>
          <a:srcRect l="19967"/>
          <a:stretch/>
        </p:blipFill>
        <p:spPr>
          <a:xfrm rot="3044709">
            <a:off x="2397403" y="714063"/>
            <a:ext cx="1470368" cy="758224"/>
          </a:xfrm>
          <a:prstGeom prst="rect">
            <a:avLst/>
          </a:prstGeom>
          <a:noFill/>
          <a:ln>
            <a:noFill/>
          </a:ln>
        </p:spPr>
      </p:pic>
      <p:pic>
        <p:nvPicPr>
          <p:cNvPr id="655" name="Google Shape;655;p70">
            <a:extLst>
              <a:ext uri="{FF2B5EF4-FFF2-40B4-BE49-F238E27FC236}">
                <a16:creationId xmlns:a16="http://schemas.microsoft.com/office/drawing/2014/main" id="{FBBDE28B-FC80-D4AD-72AB-1BE4E3A23670}"/>
              </a:ext>
            </a:extLst>
          </p:cNvPr>
          <p:cNvPicPr preferRelativeResize="0"/>
          <p:nvPr/>
        </p:nvPicPr>
        <p:blipFill>
          <a:blip r:embed="rId4">
            <a:alphaModFix/>
          </a:blip>
          <a:stretch>
            <a:fillRect/>
          </a:stretch>
        </p:blipFill>
        <p:spPr>
          <a:xfrm>
            <a:off x="3448050" y="2592985"/>
            <a:ext cx="2610150" cy="325925"/>
          </a:xfrm>
          <a:prstGeom prst="rect">
            <a:avLst/>
          </a:prstGeom>
          <a:noFill/>
          <a:ln>
            <a:noFill/>
          </a:ln>
        </p:spPr>
      </p:pic>
    </p:spTree>
    <p:extLst>
      <p:ext uri="{BB962C8B-B14F-4D97-AF65-F5344CB8AC3E}">
        <p14:creationId xmlns:p14="http://schemas.microsoft.com/office/powerpoint/2010/main" val="273904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1000"/>
                                        <p:tgtEl>
                                          <p:spTgt spid="65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 calcmode="lin" valueType="num">
                                      <p:cBhvr additive="base">
                                        <p:cTn id="10" dur="1000"/>
                                        <p:tgtEl>
                                          <p:spTgt spid="655"/>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 calcmode="lin" valueType="num">
                                      <p:cBhvr additive="base">
                                        <p:cTn id="13" dur="1000"/>
                                        <p:tgtEl>
                                          <p:spTgt spid="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699DE0C7-D4D9-44E9-C261-1CB429D4EE31}"/>
            </a:ext>
          </a:extLst>
        </p:cNvPr>
        <p:cNvGrpSpPr/>
        <p:nvPr/>
      </p:nvGrpSpPr>
      <p:grpSpPr>
        <a:xfrm>
          <a:off x="0" y="0"/>
          <a:ext cx="0" cy="0"/>
          <a:chOff x="0" y="0"/>
          <a:chExt cx="0" cy="0"/>
        </a:xfrm>
      </p:grpSpPr>
      <p:pic>
        <p:nvPicPr>
          <p:cNvPr id="1028" name="Picture 4" descr="Hello guys, I have been looking at charts for the 12 tenses and came upon  this. Is this helpful, and what is it supposed to be symbolizing? :  r/EnglishLearning">
            <a:extLst>
              <a:ext uri="{FF2B5EF4-FFF2-40B4-BE49-F238E27FC236}">
                <a16:creationId xmlns:a16="http://schemas.microsoft.com/office/drawing/2014/main" id="{5791334A-83F6-3D74-6DB2-E098091C1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 r="1346" b="6130"/>
          <a:stretch/>
        </p:blipFill>
        <p:spPr bwMode="auto">
          <a:xfrm>
            <a:off x="3067858" y="910523"/>
            <a:ext cx="3120107" cy="346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48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1"/>
          <p:cNvSpPr txBox="1">
            <a:spLocks noGrp="1"/>
          </p:cNvSpPr>
          <p:nvPr>
            <p:ph type="title"/>
          </p:nvPr>
        </p:nvSpPr>
        <p:spPr>
          <a:xfrm>
            <a:off x="5040600" y="1012388"/>
            <a:ext cx="28260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589</a:t>
            </a:r>
            <a:endParaRPr/>
          </a:p>
        </p:txBody>
      </p:sp>
      <p:sp>
        <p:nvSpPr>
          <p:cNvPr id="661" name="Google Shape;661;p71"/>
          <p:cNvSpPr txBox="1">
            <a:spLocks noGrp="1"/>
          </p:cNvSpPr>
          <p:nvPr>
            <p:ph type="body" idx="1"/>
          </p:nvPr>
        </p:nvSpPr>
        <p:spPr>
          <a:xfrm>
            <a:off x="4973225" y="3061013"/>
            <a:ext cx="3006900" cy="10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662" name="Google Shape;662;p71"/>
          <p:cNvPicPr preferRelativeResize="0"/>
          <p:nvPr/>
        </p:nvPicPr>
        <p:blipFill rotWithShape="1">
          <a:blip r:embed="rId3">
            <a:alphaModFix/>
          </a:blip>
          <a:srcRect l="15876" r="15869"/>
          <a:stretch/>
        </p:blipFill>
        <p:spPr>
          <a:xfrm>
            <a:off x="1079125" y="1239063"/>
            <a:ext cx="3006900" cy="2938500"/>
          </a:xfrm>
          <a:prstGeom prst="ellipse">
            <a:avLst/>
          </a:prstGeom>
          <a:noFill/>
          <a:ln>
            <a:noFill/>
          </a:ln>
          <a:effectLst>
            <a:outerShdw blurRad="57150" dist="47625" dir="5460000" algn="bl" rotWithShape="0">
              <a:srgbClr val="000000">
                <a:alpha val="46000"/>
              </a:srgbClr>
            </a:outerShdw>
          </a:effectLst>
        </p:spPr>
      </p:pic>
      <p:sp>
        <p:nvSpPr>
          <p:cNvPr id="663" name="Google Shape;663;p71"/>
          <p:cNvSpPr/>
          <p:nvPr/>
        </p:nvSpPr>
        <p:spPr>
          <a:xfrm rot="1469212">
            <a:off x="1879726" y="889901"/>
            <a:ext cx="1253589" cy="73877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1"/>
          <p:cNvSpPr txBox="1">
            <a:spLocks noGrp="1"/>
          </p:cNvSpPr>
          <p:nvPr>
            <p:ph type="subTitle" idx="2"/>
          </p:nvPr>
        </p:nvSpPr>
        <p:spPr>
          <a:xfrm>
            <a:off x="4973225" y="2278000"/>
            <a:ext cx="30069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students per year</a:t>
            </a:r>
            <a:endParaRPr/>
          </a:p>
        </p:txBody>
      </p:sp>
      <p:pic>
        <p:nvPicPr>
          <p:cNvPr id="665" name="Google Shape;665;p71"/>
          <p:cNvPicPr preferRelativeResize="0"/>
          <p:nvPr/>
        </p:nvPicPr>
        <p:blipFill>
          <a:blip r:embed="rId4">
            <a:alphaModFix amt="80000"/>
          </a:blip>
          <a:stretch>
            <a:fillRect/>
          </a:stretch>
        </p:blipFill>
        <p:spPr>
          <a:xfrm rot="-7627491" flipH="1">
            <a:off x="7214233" y="1760627"/>
            <a:ext cx="1423234" cy="645597"/>
          </a:xfrm>
          <a:prstGeom prst="rect">
            <a:avLst/>
          </a:prstGeom>
          <a:noFill/>
          <a:ln>
            <a:noFill/>
          </a:ln>
        </p:spPr>
      </p:pic>
      <p:pic>
        <p:nvPicPr>
          <p:cNvPr id="666" name="Google Shape;666;p71"/>
          <p:cNvPicPr preferRelativeResize="0"/>
          <p:nvPr/>
        </p:nvPicPr>
        <p:blipFill>
          <a:blip r:embed="rId5">
            <a:alphaModFix amt="56000"/>
          </a:blip>
          <a:stretch>
            <a:fillRect/>
          </a:stretch>
        </p:blipFill>
        <p:spPr>
          <a:xfrm rot="10800000">
            <a:off x="5494188" y="1975325"/>
            <a:ext cx="1918825" cy="216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2"/>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672" name="Google Shape;672;p72"/>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in the Solar System</a:t>
            </a:r>
            <a:endParaRPr/>
          </a:p>
        </p:txBody>
      </p:sp>
      <p:sp>
        <p:nvSpPr>
          <p:cNvPr id="673" name="Google Shape;673;p72"/>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674" name="Google Shape;674;p72"/>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pic>
        <p:nvPicPr>
          <p:cNvPr id="675" name="Google Shape;675;p72"/>
          <p:cNvPicPr preferRelativeResize="0"/>
          <p:nvPr/>
        </p:nvPicPr>
        <p:blipFill rotWithShape="1">
          <a:blip r:embed="rId3">
            <a:alphaModFix/>
          </a:blip>
          <a:srcRect l="30776"/>
          <a:stretch/>
        </p:blipFill>
        <p:spPr>
          <a:xfrm>
            <a:off x="1506575" y="904875"/>
            <a:ext cx="1719600" cy="1658100"/>
          </a:xfrm>
          <a:prstGeom prst="ellipse">
            <a:avLst/>
          </a:prstGeom>
          <a:noFill/>
          <a:ln>
            <a:noFill/>
          </a:ln>
          <a:effectLst>
            <a:outerShdw blurRad="57150" dist="19050" dir="5400000" algn="bl" rotWithShape="0">
              <a:srgbClr val="000000">
                <a:alpha val="50000"/>
              </a:srgbClr>
            </a:outerShdw>
          </a:effectLst>
        </p:spPr>
      </p:pic>
      <p:sp>
        <p:nvSpPr>
          <p:cNvPr id="676" name="Google Shape;676;p72"/>
          <p:cNvSpPr/>
          <p:nvPr/>
        </p:nvSpPr>
        <p:spPr>
          <a:xfrm>
            <a:off x="1506586" y="675208"/>
            <a:ext cx="1253610" cy="73878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7" name="Google Shape;677;p72"/>
          <p:cNvPicPr preferRelativeResize="0"/>
          <p:nvPr/>
        </p:nvPicPr>
        <p:blipFill rotWithShape="1">
          <a:blip r:embed="rId4">
            <a:alphaModFix/>
          </a:blip>
          <a:srcRect l="29112" t="28832" r="23795" b="1525"/>
          <a:stretch/>
        </p:blipFill>
        <p:spPr>
          <a:xfrm>
            <a:off x="5917825" y="904875"/>
            <a:ext cx="1719600" cy="1658100"/>
          </a:xfrm>
          <a:prstGeom prst="ellipse">
            <a:avLst/>
          </a:prstGeom>
          <a:noFill/>
          <a:ln>
            <a:noFill/>
          </a:ln>
          <a:effectLst>
            <a:outerShdw blurRad="57150" dist="19050" dir="5400000" algn="bl" rotWithShape="0">
              <a:srgbClr val="000000">
                <a:alpha val="50000"/>
              </a:srgbClr>
            </a:outerShdw>
          </a:effectLst>
        </p:spPr>
      </p:pic>
      <p:sp>
        <p:nvSpPr>
          <p:cNvPr id="678" name="Google Shape;678;p72"/>
          <p:cNvSpPr/>
          <p:nvPr/>
        </p:nvSpPr>
        <p:spPr>
          <a:xfrm rot="1736031">
            <a:off x="6283366" y="675218"/>
            <a:ext cx="1253589" cy="73877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71"/>
                                        </p:tgtEl>
                                        <p:attrNameLst>
                                          <p:attrName>style.visibility</p:attrName>
                                        </p:attrNameLst>
                                      </p:cBhvr>
                                      <p:to>
                                        <p:strVal val="visible"/>
                                      </p:to>
                                    </p:set>
                                    <p:anim calcmode="lin" valueType="num">
                                      <p:cBhvr additive="base">
                                        <p:cTn id="7" dur="1000"/>
                                        <p:tgtEl>
                                          <p:spTgt spid="67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72"/>
                                        </p:tgtEl>
                                        <p:attrNameLst>
                                          <p:attrName>style.visibility</p:attrName>
                                        </p:attrNameLst>
                                      </p:cBhvr>
                                      <p:to>
                                        <p:strVal val="visible"/>
                                      </p:to>
                                    </p:set>
                                    <p:anim calcmode="lin" valueType="num">
                                      <p:cBhvr additive="base">
                                        <p:cTn id="10" dur="1000"/>
                                        <p:tgtEl>
                                          <p:spTgt spid="67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73"/>
                                        </p:tgtEl>
                                        <p:attrNameLst>
                                          <p:attrName>style.visibility</p:attrName>
                                        </p:attrNameLst>
                                      </p:cBhvr>
                                      <p:to>
                                        <p:strVal val="visible"/>
                                      </p:to>
                                    </p:set>
                                    <p:anim calcmode="lin" valueType="num">
                                      <p:cBhvr additive="base">
                                        <p:cTn id="13" dur="1000"/>
                                        <p:tgtEl>
                                          <p:spTgt spid="67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74"/>
                                        </p:tgtEl>
                                        <p:attrNameLst>
                                          <p:attrName>style.visibility</p:attrName>
                                        </p:attrNameLst>
                                      </p:cBhvr>
                                      <p:to>
                                        <p:strVal val="visible"/>
                                      </p:to>
                                    </p:set>
                                    <p:anim calcmode="lin" valueType="num">
                                      <p:cBhvr additive="base">
                                        <p:cTn id="16" dur="1000"/>
                                        <p:tgtEl>
                                          <p:spTgt spid="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3"/>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a:t>
            </a:r>
            <a:endParaRPr/>
          </a:p>
        </p:txBody>
      </p:sp>
      <p:sp>
        <p:nvSpPr>
          <p:cNvPr id="684" name="Google Shape;684;p73"/>
          <p:cNvSpPr txBox="1"/>
          <p:nvPr/>
        </p:nvSpPr>
        <p:spPr>
          <a:xfrm>
            <a:off x="6358100" y="1064938"/>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685" name="Google Shape;685;p73"/>
          <p:cNvSpPr txBox="1"/>
          <p:nvPr/>
        </p:nvSpPr>
        <p:spPr>
          <a:xfrm>
            <a:off x="6358100" y="1448338"/>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 smallest planet</a:t>
            </a:r>
            <a:endParaRPr>
              <a:solidFill>
                <a:schemeClr val="dk1"/>
              </a:solidFill>
              <a:latin typeface="Roboto Mono Medium"/>
              <a:ea typeface="Roboto Mono Medium"/>
              <a:cs typeface="Roboto Mono Medium"/>
              <a:sym typeface="Roboto Mono Medium"/>
            </a:endParaRPr>
          </a:p>
        </p:txBody>
      </p:sp>
      <p:sp>
        <p:nvSpPr>
          <p:cNvPr id="686" name="Google Shape;686;p73"/>
          <p:cNvSpPr txBox="1"/>
          <p:nvPr/>
        </p:nvSpPr>
        <p:spPr>
          <a:xfrm>
            <a:off x="6358100" y="3155438"/>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687" name="Google Shape;687;p73"/>
          <p:cNvSpPr txBox="1"/>
          <p:nvPr/>
        </p:nvSpPr>
        <p:spPr>
          <a:xfrm>
            <a:off x="6358100" y="3538851"/>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Saturn is the ringed planet</a:t>
            </a:r>
            <a:endParaRPr>
              <a:solidFill>
                <a:schemeClr val="dk1"/>
              </a:solidFill>
              <a:latin typeface="Roboto Mono Medium"/>
              <a:ea typeface="Roboto Mono Medium"/>
              <a:cs typeface="Roboto Mono Medium"/>
              <a:sym typeface="Roboto Mono Medium"/>
            </a:endParaRPr>
          </a:p>
        </p:txBody>
      </p:sp>
      <p:sp>
        <p:nvSpPr>
          <p:cNvPr id="688" name="Google Shape;688;p73"/>
          <p:cNvSpPr txBox="1"/>
          <p:nvPr/>
        </p:nvSpPr>
        <p:spPr>
          <a:xfrm>
            <a:off x="6358100" y="2111213"/>
            <a:ext cx="21012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689" name="Google Shape;689;p73"/>
          <p:cNvSpPr txBox="1"/>
          <p:nvPr/>
        </p:nvSpPr>
        <p:spPr>
          <a:xfrm>
            <a:off x="6358100" y="2494613"/>
            <a:ext cx="2101200" cy="53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Venus has a beautiful name</a:t>
            </a:r>
            <a:endParaRPr>
              <a:solidFill>
                <a:schemeClr val="dk1"/>
              </a:solidFill>
              <a:latin typeface="Roboto Mono Medium"/>
              <a:ea typeface="Roboto Mono Medium"/>
              <a:cs typeface="Roboto Mono Medium"/>
              <a:sym typeface="Roboto Mono Medium"/>
            </a:endParaRPr>
          </a:p>
        </p:txBody>
      </p:sp>
      <p:pic>
        <p:nvPicPr>
          <p:cNvPr id="690" name="Google Shape;690;p73" title="Chart">
            <a:hlinkClick r:id="rId3"/>
          </p:cNvPr>
          <p:cNvPicPr preferRelativeResize="0"/>
          <p:nvPr/>
        </p:nvPicPr>
        <p:blipFill>
          <a:blip r:embed="rId4">
            <a:alphaModFix/>
          </a:blip>
          <a:stretch>
            <a:fillRect/>
          </a:stretch>
        </p:blipFill>
        <p:spPr>
          <a:xfrm>
            <a:off x="793575" y="1301483"/>
            <a:ext cx="3485700" cy="2155310"/>
          </a:xfrm>
          <a:prstGeom prst="rect">
            <a:avLst/>
          </a:prstGeom>
          <a:noFill/>
          <a:ln>
            <a:noFill/>
          </a:ln>
        </p:spPr>
      </p:pic>
      <p:sp>
        <p:nvSpPr>
          <p:cNvPr id="691" name="Google Shape;691;p73"/>
          <p:cNvSpPr txBox="1"/>
          <p:nvPr/>
        </p:nvSpPr>
        <p:spPr>
          <a:xfrm>
            <a:off x="665625" y="3538850"/>
            <a:ext cx="34857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692" name="Google Shape;692;p73"/>
          <p:cNvSpPr/>
          <p:nvPr/>
        </p:nvSpPr>
        <p:spPr>
          <a:xfrm rot="5400000">
            <a:off x="6026208" y="1234903"/>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3"/>
          <p:cNvSpPr/>
          <p:nvPr/>
        </p:nvSpPr>
        <p:spPr>
          <a:xfrm rot="5400000">
            <a:off x="6026208" y="2281183"/>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3"/>
          <p:cNvSpPr/>
          <p:nvPr/>
        </p:nvSpPr>
        <p:spPr>
          <a:xfrm rot="5400000">
            <a:off x="6026208" y="3327448"/>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3"/>
          <p:cNvSpPr txBox="1"/>
          <p:nvPr/>
        </p:nvSpPr>
        <p:spPr>
          <a:xfrm>
            <a:off x="5133425" y="1065975"/>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34%</a:t>
            </a:r>
            <a:endParaRPr sz="2100" b="1">
              <a:solidFill>
                <a:schemeClr val="accent2"/>
              </a:solidFill>
              <a:latin typeface="Concert One"/>
              <a:ea typeface="Concert One"/>
              <a:cs typeface="Concert One"/>
              <a:sym typeface="Concert One"/>
            </a:endParaRPr>
          </a:p>
        </p:txBody>
      </p:sp>
      <p:sp>
        <p:nvSpPr>
          <p:cNvPr id="696" name="Google Shape;696;p73"/>
          <p:cNvSpPr txBox="1"/>
          <p:nvPr/>
        </p:nvSpPr>
        <p:spPr>
          <a:xfrm>
            <a:off x="5133425" y="3156475"/>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16%</a:t>
            </a:r>
            <a:endParaRPr sz="2100" b="1">
              <a:solidFill>
                <a:schemeClr val="accent2"/>
              </a:solidFill>
              <a:latin typeface="Concert One"/>
              <a:ea typeface="Concert One"/>
              <a:cs typeface="Concert One"/>
              <a:sym typeface="Concert One"/>
            </a:endParaRPr>
          </a:p>
        </p:txBody>
      </p:sp>
      <p:sp>
        <p:nvSpPr>
          <p:cNvPr id="697" name="Google Shape;697;p73"/>
          <p:cNvSpPr txBox="1"/>
          <p:nvPr/>
        </p:nvSpPr>
        <p:spPr>
          <a:xfrm>
            <a:off x="5133425" y="2112250"/>
            <a:ext cx="8928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46%</a:t>
            </a:r>
            <a:endParaRPr sz="2100" b="1">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74"/>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703" name="Google Shape;703;p74"/>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a:t>
            </a:r>
            <a:endParaRPr/>
          </a:p>
        </p:txBody>
      </p:sp>
      <p:sp>
        <p:nvSpPr>
          <p:cNvPr id="704" name="Google Shape;704;p74"/>
          <p:cNvSpPr txBox="1">
            <a:spLocks noGrp="1"/>
          </p:cNvSpPr>
          <p:nvPr>
            <p:ph type="title"/>
          </p:nvPr>
        </p:nvSpPr>
        <p:spPr>
          <a:xfrm>
            <a:off x="1688156"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1</a:t>
            </a:r>
            <a:endParaRPr sz="1800">
              <a:solidFill>
                <a:schemeClr val="dk2"/>
              </a:solidFill>
            </a:endParaRPr>
          </a:p>
        </p:txBody>
      </p:sp>
      <p:pic>
        <p:nvPicPr>
          <p:cNvPr id="705" name="Google Shape;705;p74"/>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706" name="Google Shape;706;p74"/>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707" name="Google Shape;707;p74"/>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sp>
        <p:nvSpPr>
          <p:cNvPr id="708" name="Google Shape;708;p74"/>
          <p:cNvSpPr txBox="1">
            <a:spLocks noGrp="1"/>
          </p:cNvSpPr>
          <p:nvPr>
            <p:ph type="title"/>
          </p:nvPr>
        </p:nvSpPr>
        <p:spPr>
          <a:xfrm>
            <a:off x="3347356"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2</a:t>
            </a:r>
            <a:endParaRPr sz="1800">
              <a:solidFill>
                <a:schemeClr val="dk2"/>
              </a:solidFill>
            </a:endParaRPr>
          </a:p>
        </p:txBody>
      </p:sp>
      <p:sp>
        <p:nvSpPr>
          <p:cNvPr id="709" name="Google Shape;709;p74"/>
          <p:cNvSpPr txBox="1">
            <a:spLocks noGrp="1"/>
          </p:cNvSpPr>
          <p:nvPr>
            <p:ph type="title"/>
          </p:nvPr>
        </p:nvSpPr>
        <p:spPr>
          <a:xfrm>
            <a:off x="4994081"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3</a:t>
            </a:r>
            <a:endParaRPr sz="1800">
              <a:solidFill>
                <a:schemeClr val="dk2"/>
              </a:solidFill>
            </a:endParaRPr>
          </a:p>
        </p:txBody>
      </p:sp>
      <p:sp>
        <p:nvSpPr>
          <p:cNvPr id="710" name="Google Shape;710;p74"/>
          <p:cNvSpPr txBox="1">
            <a:spLocks noGrp="1"/>
          </p:cNvSpPr>
          <p:nvPr>
            <p:ph type="title"/>
          </p:nvPr>
        </p:nvSpPr>
        <p:spPr>
          <a:xfrm>
            <a:off x="6624111" y="2482825"/>
            <a:ext cx="122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Step 4</a:t>
            </a:r>
            <a:endParaRPr sz="1800">
              <a:solidFill>
                <a:schemeClr val="dk2"/>
              </a:solidFill>
            </a:endParaRPr>
          </a:p>
        </p:txBody>
      </p:sp>
      <p:sp>
        <p:nvSpPr>
          <p:cNvPr id="711" name="Google Shape;711;p74"/>
          <p:cNvSpPr txBox="1">
            <a:spLocks noGrp="1"/>
          </p:cNvSpPr>
          <p:nvPr>
            <p:ph type="subTitle" idx="4294967295"/>
          </p:nvPr>
        </p:nvSpPr>
        <p:spPr>
          <a:xfrm>
            <a:off x="1372994" y="3524450"/>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Venus has a beautiful name</a:t>
            </a:r>
            <a:endParaRPr sz="1400">
              <a:solidFill>
                <a:schemeClr val="dk2"/>
              </a:solidFill>
            </a:endParaRPr>
          </a:p>
        </p:txBody>
      </p:sp>
      <p:sp>
        <p:nvSpPr>
          <p:cNvPr id="712" name="Google Shape;712;p74"/>
          <p:cNvSpPr txBox="1">
            <a:spLocks noGrp="1"/>
          </p:cNvSpPr>
          <p:nvPr>
            <p:ph type="subTitle" idx="4294967295"/>
          </p:nvPr>
        </p:nvSpPr>
        <p:spPr>
          <a:xfrm>
            <a:off x="6312561" y="1343225"/>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Saturn is the ringed planet</a:t>
            </a:r>
            <a:endParaRPr sz="1400">
              <a:solidFill>
                <a:schemeClr val="dk2"/>
              </a:solidFill>
            </a:endParaRPr>
          </a:p>
        </p:txBody>
      </p:sp>
      <p:sp>
        <p:nvSpPr>
          <p:cNvPr id="713" name="Google Shape;713;p74"/>
          <p:cNvSpPr txBox="1">
            <a:spLocks noGrp="1"/>
          </p:cNvSpPr>
          <p:nvPr>
            <p:ph type="subTitle" idx="4294967295"/>
          </p:nvPr>
        </p:nvSpPr>
        <p:spPr>
          <a:xfrm>
            <a:off x="3034006" y="1343225"/>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the smallest planet</a:t>
            </a:r>
            <a:endParaRPr sz="1400">
              <a:solidFill>
                <a:schemeClr val="dk2"/>
              </a:solidFill>
            </a:endParaRPr>
          </a:p>
        </p:txBody>
      </p:sp>
      <p:sp>
        <p:nvSpPr>
          <p:cNvPr id="714" name="Google Shape;714;p74"/>
          <p:cNvSpPr txBox="1">
            <a:spLocks noGrp="1"/>
          </p:cNvSpPr>
          <p:nvPr>
            <p:ph type="subTitle" idx="4294967295"/>
          </p:nvPr>
        </p:nvSpPr>
        <p:spPr>
          <a:xfrm>
            <a:off x="4680731" y="3524450"/>
            <a:ext cx="1853400" cy="752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Mars is a very cold place</a:t>
            </a:r>
            <a:endParaRPr sz="1400">
              <a:solidFill>
                <a:schemeClr val="dk2"/>
              </a:solidFill>
            </a:endParaRPr>
          </a:p>
        </p:txBody>
      </p:sp>
      <p:pic>
        <p:nvPicPr>
          <p:cNvPr id="715" name="Google Shape;715;p74"/>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716" name="Google Shape;716;p74"/>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717" name="Google Shape;717;p74"/>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718" name="Google Shape;718;p74"/>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1000"/>
                                        <p:tgtEl>
                                          <p:spTgt spid="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8"/>
                                        </p:tgtEl>
                                        <p:attrNameLst>
                                          <p:attrName>style.visibility</p:attrName>
                                        </p:attrNameLst>
                                      </p:cBhvr>
                                      <p:to>
                                        <p:strVal val="visible"/>
                                      </p:to>
                                    </p:set>
                                    <p:animEffect transition="in" filter="fade">
                                      <p:cBhvr>
                                        <p:cTn id="11" dur="1000"/>
                                        <p:tgtEl>
                                          <p:spTgt spid="7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09"/>
                                        </p:tgtEl>
                                        <p:attrNameLst>
                                          <p:attrName>style.visibility</p:attrName>
                                        </p:attrNameLst>
                                      </p:cBhvr>
                                      <p:to>
                                        <p:strVal val="visible"/>
                                      </p:to>
                                    </p:set>
                                    <p:animEffect transition="in" filter="fade">
                                      <p:cBhvr>
                                        <p:cTn id="15" dur="1000"/>
                                        <p:tgtEl>
                                          <p:spTgt spid="70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10"/>
                                        </p:tgtEl>
                                        <p:attrNameLst>
                                          <p:attrName>style.visibility</p:attrName>
                                        </p:attrNameLst>
                                      </p:cBhvr>
                                      <p:to>
                                        <p:strVal val="visible"/>
                                      </p:to>
                                    </p:set>
                                    <p:animEffect transition="in" filter="fade">
                                      <p:cBhvr>
                                        <p:cTn id="19"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1F0048F0-66BA-84A1-1DDA-4DEB4A29BDD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82E205B5-06D1-5333-1D40-3A8BC11300D4}"/>
              </a:ext>
            </a:extLst>
          </p:cNvPr>
          <p:cNvPicPr>
            <a:picLocks noChangeAspect="1"/>
          </p:cNvPicPr>
          <p:nvPr/>
        </p:nvPicPr>
        <p:blipFill>
          <a:blip r:embed="rId3"/>
          <a:stretch>
            <a:fillRect/>
          </a:stretch>
        </p:blipFill>
        <p:spPr>
          <a:xfrm>
            <a:off x="1406195" y="938047"/>
            <a:ext cx="6523859" cy="3586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8441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5"/>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learning process</a:t>
            </a:r>
            <a:endParaRPr/>
          </a:p>
        </p:txBody>
      </p:sp>
      <p:sp>
        <p:nvSpPr>
          <p:cNvPr id="724" name="Google Shape;724;p75"/>
          <p:cNvSpPr txBox="1">
            <a:spLocks noGrp="1"/>
          </p:cNvSpPr>
          <p:nvPr>
            <p:ph type="subTitle" idx="4294967295"/>
          </p:nvPr>
        </p:nvSpPr>
        <p:spPr>
          <a:xfrm>
            <a:off x="2205650" y="2765738"/>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725" name="Google Shape;725;p75"/>
          <p:cNvSpPr txBox="1">
            <a:spLocks noGrp="1"/>
          </p:cNvSpPr>
          <p:nvPr>
            <p:ph type="subTitle" idx="4294967295"/>
          </p:nvPr>
        </p:nvSpPr>
        <p:spPr>
          <a:xfrm>
            <a:off x="6442525" y="189677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726" name="Google Shape;726;p75"/>
          <p:cNvSpPr txBox="1">
            <a:spLocks noGrp="1"/>
          </p:cNvSpPr>
          <p:nvPr>
            <p:ph type="subTitle" idx="4294967295"/>
          </p:nvPr>
        </p:nvSpPr>
        <p:spPr>
          <a:xfrm>
            <a:off x="2205650" y="189677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727" name="Google Shape;727;p75"/>
          <p:cNvSpPr txBox="1">
            <a:spLocks noGrp="1"/>
          </p:cNvSpPr>
          <p:nvPr>
            <p:ph type="subTitle" idx="4294967295"/>
          </p:nvPr>
        </p:nvSpPr>
        <p:spPr>
          <a:xfrm>
            <a:off x="2205655" y="3634700"/>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728" name="Google Shape;728;p75"/>
          <p:cNvSpPr txBox="1">
            <a:spLocks noGrp="1"/>
          </p:cNvSpPr>
          <p:nvPr>
            <p:ph type="subTitle" idx="4294967295"/>
          </p:nvPr>
        </p:nvSpPr>
        <p:spPr>
          <a:xfrm>
            <a:off x="6442525" y="2765738"/>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729" name="Google Shape;729;p75"/>
          <p:cNvSpPr txBox="1">
            <a:spLocks noGrp="1"/>
          </p:cNvSpPr>
          <p:nvPr>
            <p:ph type="subTitle" idx="4294967295"/>
          </p:nvPr>
        </p:nvSpPr>
        <p:spPr>
          <a:xfrm>
            <a:off x="6442525" y="3634700"/>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730" name="Google Shape;730;p75"/>
          <p:cNvSpPr txBox="1">
            <a:spLocks noGrp="1"/>
          </p:cNvSpPr>
          <p:nvPr>
            <p:ph type="subTitle" idx="4294967295"/>
          </p:nvPr>
        </p:nvSpPr>
        <p:spPr>
          <a:xfrm>
            <a:off x="791138" y="1896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731" name="Google Shape;731;p75"/>
          <p:cNvSpPr txBox="1">
            <a:spLocks noGrp="1"/>
          </p:cNvSpPr>
          <p:nvPr>
            <p:ph type="subTitle" idx="4294967295"/>
          </p:nvPr>
        </p:nvSpPr>
        <p:spPr>
          <a:xfrm>
            <a:off x="791138" y="2765750"/>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732" name="Google Shape;732;p75"/>
          <p:cNvSpPr txBox="1">
            <a:spLocks noGrp="1"/>
          </p:cNvSpPr>
          <p:nvPr>
            <p:ph type="subTitle" idx="4294967295"/>
          </p:nvPr>
        </p:nvSpPr>
        <p:spPr>
          <a:xfrm>
            <a:off x="791138" y="363472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733" name="Google Shape;733;p75"/>
          <p:cNvSpPr txBox="1">
            <a:spLocks noGrp="1"/>
          </p:cNvSpPr>
          <p:nvPr>
            <p:ph type="subTitle" idx="4294967295"/>
          </p:nvPr>
        </p:nvSpPr>
        <p:spPr>
          <a:xfrm>
            <a:off x="5028113" y="1896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sp>
        <p:nvSpPr>
          <p:cNvPr id="734" name="Google Shape;734;p75"/>
          <p:cNvSpPr txBox="1">
            <a:spLocks noGrp="1"/>
          </p:cNvSpPr>
          <p:nvPr>
            <p:ph type="subTitle" idx="4294967295"/>
          </p:nvPr>
        </p:nvSpPr>
        <p:spPr>
          <a:xfrm>
            <a:off x="5028113" y="2765750"/>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5</a:t>
            </a:r>
            <a:endParaRPr sz="3000">
              <a:solidFill>
                <a:schemeClr val="dk1"/>
              </a:solidFill>
              <a:latin typeface="Concert One"/>
              <a:ea typeface="Concert One"/>
              <a:cs typeface="Concert One"/>
              <a:sym typeface="Concert One"/>
            </a:endParaRPr>
          </a:p>
        </p:txBody>
      </p:sp>
      <p:sp>
        <p:nvSpPr>
          <p:cNvPr id="735" name="Google Shape;735;p75"/>
          <p:cNvSpPr txBox="1">
            <a:spLocks noGrp="1"/>
          </p:cNvSpPr>
          <p:nvPr>
            <p:ph type="subTitle" idx="4294967295"/>
          </p:nvPr>
        </p:nvSpPr>
        <p:spPr>
          <a:xfrm>
            <a:off x="5028113" y="363472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6</a:t>
            </a:r>
            <a:endParaRPr sz="3000">
              <a:solidFill>
                <a:schemeClr val="dk1"/>
              </a:solidFill>
              <a:latin typeface="Concert One"/>
              <a:ea typeface="Concert One"/>
              <a:cs typeface="Concert One"/>
              <a:sym typeface="Concert One"/>
            </a:endParaRPr>
          </a:p>
        </p:txBody>
      </p:sp>
      <p:cxnSp>
        <p:nvCxnSpPr>
          <p:cNvPr id="736" name="Google Shape;736;p75"/>
          <p:cNvCxnSpPr/>
          <p:nvPr/>
        </p:nvCxnSpPr>
        <p:spPr>
          <a:xfrm>
            <a:off x="1805279" y="1896775"/>
            <a:ext cx="0" cy="2380200"/>
          </a:xfrm>
          <a:prstGeom prst="straightConnector1">
            <a:avLst/>
          </a:prstGeom>
          <a:noFill/>
          <a:ln w="19050" cap="flat" cmpd="sng">
            <a:solidFill>
              <a:schemeClr val="dk2"/>
            </a:solidFill>
            <a:prstDash val="solid"/>
            <a:round/>
            <a:headEnd type="none" w="med" len="med"/>
            <a:tailEnd type="none" w="med" len="med"/>
          </a:ln>
        </p:spPr>
      </p:cxnSp>
      <p:cxnSp>
        <p:nvCxnSpPr>
          <p:cNvPr id="737" name="Google Shape;737;p75"/>
          <p:cNvCxnSpPr/>
          <p:nvPr/>
        </p:nvCxnSpPr>
        <p:spPr>
          <a:xfrm>
            <a:off x="6031010" y="1896775"/>
            <a:ext cx="0" cy="2380200"/>
          </a:xfrm>
          <a:prstGeom prst="straightConnector1">
            <a:avLst/>
          </a:prstGeom>
          <a:noFill/>
          <a:ln w="19050" cap="flat" cmpd="sng">
            <a:solidFill>
              <a:schemeClr val="dk2"/>
            </a:solidFill>
            <a:prstDash val="solid"/>
            <a:round/>
            <a:headEnd type="none" w="med" len="med"/>
            <a:tailEnd type="none" w="med" len="med"/>
          </a:ln>
        </p:spPr>
      </p:cxnSp>
      <p:pic>
        <p:nvPicPr>
          <p:cNvPr id="738" name="Google Shape;738;p75"/>
          <p:cNvPicPr preferRelativeResize="0"/>
          <p:nvPr/>
        </p:nvPicPr>
        <p:blipFill>
          <a:blip r:embed="rId3">
            <a:alphaModFix/>
          </a:blip>
          <a:stretch>
            <a:fillRect/>
          </a:stretch>
        </p:blipFill>
        <p:spPr>
          <a:xfrm>
            <a:off x="1433119" y="2110239"/>
            <a:ext cx="744301" cy="133161"/>
          </a:xfrm>
          <a:prstGeom prst="rect">
            <a:avLst/>
          </a:prstGeom>
          <a:noFill/>
          <a:ln>
            <a:noFill/>
          </a:ln>
        </p:spPr>
      </p:pic>
      <p:pic>
        <p:nvPicPr>
          <p:cNvPr id="739" name="Google Shape;739;p75"/>
          <p:cNvPicPr preferRelativeResize="0"/>
          <p:nvPr/>
        </p:nvPicPr>
        <p:blipFill>
          <a:blip r:embed="rId3">
            <a:alphaModFix/>
          </a:blip>
          <a:stretch>
            <a:fillRect/>
          </a:stretch>
        </p:blipFill>
        <p:spPr>
          <a:xfrm>
            <a:off x="1433119" y="2979214"/>
            <a:ext cx="744301" cy="133161"/>
          </a:xfrm>
          <a:prstGeom prst="rect">
            <a:avLst/>
          </a:prstGeom>
          <a:noFill/>
          <a:ln>
            <a:noFill/>
          </a:ln>
        </p:spPr>
      </p:pic>
      <p:pic>
        <p:nvPicPr>
          <p:cNvPr id="740" name="Google Shape;740;p75"/>
          <p:cNvPicPr preferRelativeResize="0"/>
          <p:nvPr/>
        </p:nvPicPr>
        <p:blipFill>
          <a:blip r:embed="rId3">
            <a:alphaModFix/>
          </a:blip>
          <a:stretch>
            <a:fillRect/>
          </a:stretch>
        </p:blipFill>
        <p:spPr>
          <a:xfrm>
            <a:off x="1433119" y="3848189"/>
            <a:ext cx="744301" cy="133161"/>
          </a:xfrm>
          <a:prstGeom prst="rect">
            <a:avLst/>
          </a:prstGeom>
          <a:noFill/>
          <a:ln>
            <a:noFill/>
          </a:ln>
        </p:spPr>
      </p:pic>
      <p:pic>
        <p:nvPicPr>
          <p:cNvPr id="741" name="Google Shape;741;p75"/>
          <p:cNvPicPr preferRelativeResize="0"/>
          <p:nvPr/>
        </p:nvPicPr>
        <p:blipFill>
          <a:blip r:embed="rId3">
            <a:alphaModFix/>
          </a:blip>
          <a:stretch>
            <a:fillRect/>
          </a:stretch>
        </p:blipFill>
        <p:spPr>
          <a:xfrm>
            <a:off x="5658844" y="2110239"/>
            <a:ext cx="744301" cy="133161"/>
          </a:xfrm>
          <a:prstGeom prst="rect">
            <a:avLst/>
          </a:prstGeom>
          <a:noFill/>
          <a:ln>
            <a:noFill/>
          </a:ln>
        </p:spPr>
      </p:pic>
      <p:pic>
        <p:nvPicPr>
          <p:cNvPr id="742" name="Google Shape;742;p75"/>
          <p:cNvPicPr preferRelativeResize="0"/>
          <p:nvPr/>
        </p:nvPicPr>
        <p:blipFill>
          <a:blip r:embed="rId3">
            <a:alphaModFix/>
          </a:blip>
          <a:stretch>
            <a:fillRect/>
          </a:stretch>
        </p:blipFill>
        <p:spPr>
          <a:xfrm>
            <a:off x="5658844" y="2979214"/>
            <a:ext cx="744301" cy="133161"/>
          </a:xfrm>
          <a:prstGeom prst="rect">
            <a:avLst/>
          </a:prstGeom>
          <a:noFill/>
          <a:ln>
            <a:noFill/>
          </a:ln>
        </p:spPr>
      </p:pic>
      <p:pic>
        <p:nvPicPr>
          <p:cNvPr id="743" name="Google Shape;743;p75"/>
          <p:cNvPicPr preferRelativeResize="0"/>
          <p:nvPr/>
        </p:nvPicPr>
        <p:blipFill>
          <a:blip r:embed="rId3">
            <a:alphaModFix/>
          </a:blip>
          <a:stretch>
            <a:fillRect/>
          </a:stretch>
        </p:blipFill>
        <p:spPr>
          <a:xfrm>
            <a:off x="5658844" y="3848189"/>
            <a:ext cx="744301" cy="1331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1000"/>
                                        <p:tgtEl>
                                          <p:spTgt spid="7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31"/>
                                        </p:tgtEl>
                                        <p:attrNameLst>
                                          <p:attrName>style.visibility</p:attrName>
                                        </p:attrNameLst>
                                      </p:cBhvr>
                                      <p:to>
                                        <p:strVal val="visible"/>
                                      </p:to>
                                    </p:set>
                                    <p:animEffect transition="in" filter="fade">
                                      <p:cBhvr>
                                        <p:cTn id="11" dur="1000"/>
                                        <p:tgtEl>
                                          <p:spTgt spid="73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32"/>
                                        </p:tgtEl>
                                        <p:attrNameLst>
                                          <p:attrName>style.visibility</p:attrName>
                                        </p:attrNameLst>
                                      </p:cBhvr>
                                      <p:to>
                                        <p:strVal val="visible"/>
                                      </p:to>
                                    </p:set>
                                    <p:animEffect transition="in" filter="fade">
                                      <p:cBhvr>
                                        <p:cTn id="15" dur="1000"/>
                                        <p:tgtEl>
                                          <p:spTgt spid="7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33"/>
                                        </p:tgtEl>
                                        <p:attrNameLst>
                                          <p:attrName>style.visibility</p:attrName>
                                        </p:attrNameLst>
                                      </p:cBhvr>
                                      <p:to>
                                        <p:strVal val="visible"/>
                                      </p:to>
                                    </p:set>
                                    <p:animEffect transition="in" filter="fade">
                                      <p:cBhvr>
                                        <p:cTn id="19" dur="1000"/>
                                        <p:tgtEl>
                                          <p:spTgt spid="73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34"/>
                                        </p:tgtEl>
                                        <p:attrNameLst>
                                          <p:attrName>style.visibility</p:attrName>
                                        </p:attrNameLst>
                                      </p:cBhvr>
                                      <p:to>
                                        <p:strVal val="visible"/>
                                      </p:to>
                                    </p:set>
                                    <p:animEffect transition="in" filter="fade">
                                      <p:cBhvr>
                                        <p:cTn id="23" dur="1000"/>
                                        <p:tgtEl>
                                          <p:spTgt spid="73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35"/>
                                        </p:tgtEl>
                                        <p:attrNameLst>
                                          <p:attrName>style.visibility</p:attrName>
                                        </p:attrNameLst>
                                      </p:cBhvr>
                                      <p:to>
                                        <p:strVal val="visible"/>
                                      </p:to>
                                    </p:set>
                                    <p:animEffect transition="in" filter="fade">
                                      <p:cBhvr>
                                        <p:cTn id="27"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 name="Picture 1">
            <a:extLst>
              <a:ext uri="{FF2B5EF4-FFF2-40B4-BE49-F238E27FC236}">
                <a16:creationId xmlns:a16="http://schemas.microsoft.com/office/drawing/2014/main" id="{8A18FF85-7D1C-7EF0-707D-5ACBF0FABEBF}"/>
              </a:ext>
            </a:extLst>
          </p:cNvPr>
          <p:cNvPicPr>
            <a:picLocks noChangeAspect="1"/>
          </p:cNvPicPr>
          <p:nvPr/>
        </p:nvPicPr>
        <p:blipFill>
          <a:blip r:embed="rId3"/>
          <a:stretch>
            <a:fillRect/>
          </a:stretch>
        </p:blipFill>
        <p:spPr>
          <a:xfrm>
            <a:off x="5860268" y="1103651"/>
            <a:ext cx="1999855" cy="1342296"/>
          </a:xfrm>
          <a:prstGeom prst="rect">
            <a:avLst/>
          </a:prstGeom>
          <a:ln>
            <a:noFill/>
          </a:ln>
          <a:effectLst>
            <a:outerShdw blurRad="190500" algn="tl" rotWithShape="0">
              <a:srgbClr val="000000">
                <a:alpha val="70000"/>
              </a:srgbClr>
            </a:outerShdw>
          </a:effectLst>
        </p:spPr>
      </p:pic>
      <p:sp>
        <p:nvSpPr>
          <p:cNvPr id="358" name="Google Shape;358;p54"/>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6">
                    <a:lumMod val="50000"/>
                  </a:schemeClr>
                </a:solidFill>
                <a:latin typeface="Times New Roman" panose="02020603050405020304" pitchFamily="18" charset="0"/>
                <a:cs typeface="Times New Roman" panose="02020603050405020304" pitchFamily="18" charset="0"/>
              </a:rPr>
              <a:t>Nouns</a:t>
            </a:r>
            <a:r>
              <a:rPr lang="en-US" dirty="0">
                <a:solidFill>
                  <a:schemeClr val="accent6">
                    <a:lumMod val="50000"/>
                  </a:schemeClr>
                </a:solidFill>
                <a:latin typeface="Times New Roman" panose="02020603050405020304" pitchFamily="18" charset="0"/>
                <a:cs typeface="Times New Roman" panose="02020603050405020304" pitchFamily="18" charset="0"/>
              </a:rPr>
              <a:t> are used to define the name of the person, place, animal, thing, and ideas.</a:t>
            </a:r>
          </a:p>
          <a:p>
            <a:pPr marL="0" lvl="0" indent="0" algn="l" rtl="0">
              <a:spcBef>
                <a:spcPts val="0"/>
              </a:spcBef>
              <a:spcAft>
                <a:spcPts val="1600"/>
              </a:spcAft>
              <a:buNone/>
            </a:pPr>
            <a:r>
              <a:rPr lang="en-US" dirty="0">
                <a:solidFill>
                  <a:schemeClr val="accent6">
                    <a:lumMod val="50000"/>
                  </a:schemeClr>
                </a:solidFill>
                <a:latin typeface="Times New Roman" panose="02020603050405020304" pitchFamily="18" charset="0"/>
                <a:cs typeface="Times New Roman" panose="02020603050405020304" pitchFamily="18" charset="0"/>
              </a:rPr>
              <a:t>For example: </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Sita</a:t>
            </a:r>
            <a:r>
              <a:rPr lang="en-US" dirty="0">
                <a:solidFill>
                  <a:schemeClr val="accent6">
                    <a:lumMod val="50000"/>
                  </a:schemeClr>
                </a:solidFill>
                <a:latin typeface="Times New Roman" panose="02020603050405020304" pitchFamily="18" charset="0"/>
                <a:cs typeface="Times New Roman" panose="02020603050405020304" pitchFamily="18" charset="0"/>
              </a:rPr>
              <a:t> loves her </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mother</a:t>
            </a:r>
            <a:r>
              <a:rPr lang="en-US" dirty="0">
                <a:solidFill>
                  <a:schemeClr val="accent6">
                    <a:lumMod val="50000"/>
                  </a:schemeClr>
                </a:solidFill>
                <a:latin typeface="Times New Roman" panose="02020603050405020304" pitchFamily="18" charset="0"/>
                <a:cs typeface="Times New Roman" panose="02020603050405020304" pitchFamily="18" charset="0"/>
              </a:rPr>
              <a:t>.</a:t>
            </a:r>
          </a:p>
        </p:txBody>
      </p:sp>
      <p:sp>
        <p:nvSpPr>
          <p:cNvPr id="359" name="Google Shape;359;p54"/>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Nouns</a:t>
            </a:r>
            <a:endParaRPr dirty="0"/>
          </a:p>
        </p:txBody>
      </p:sp>
      <p:pic>
        <p:nvPicPr>
          <p:cNvPr id="360" name="Google Shape;360;p54"/>
          <p:cNvPicPr preferRelativeResize="0"/>
          <p:nvPr/>
        </p:nvPicPr>
        <p:blipFill>
          <a:blip r:embed="rId4">
            <a:alphaModFix amt="56000"/>
          </a:blip>
          <a:stretch>
            <a:fillRect/>
          </a:stretch>
        </p:blipFill>
        <p:spPr>
          <a:xfrm rot="10800000">
            <a:off x="1073848" y="1149938"/>
            <a:ext cx="1169708" cy="180231"/>
          </a:xfrm>
          <a:prstGeom prst="rect">
            <a:avLst/>
          </a:prstGeom>
          <a:noFill/>
          <a:ln>
            <a:noFill/>
          </a:ln>
        </p:spPr>
      </p:pic>
      <p:pic>
        <p:nvPicPr>
          <p:cNvPr id="361" name="Google Shape;361;p54"/>
          <p:cNvPicPr preferRelativeResize="0"/>
          <p:nvPr/>
        </p:nvPicPr>
        <p:blipFill rotWithShape="1">
          <a:blip r:embed="rId5">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4"/>
          <p:cNvPicPr preferRelativeResize="0"/>
          <p:nvPr/>
        </p:nvPicPr>
        <p:blipFill>
          <a:blip r:embed="rId6">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364" name="Google Shape;364;p54"/>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p:cNvPicPr preferRelativeResize="0"/>
          <p:nvPr/>
        </p:nvPicPr>
        <p:blipFill>
          <a:blip r:embed="rId7">
            <a:alphaModFix amt="80000"/>
          </a:blip>
          <a:stretch>
            <a:fillRect/>
          </a:stretch>
        </p:blipFill>
        <p:spPr>
          <a:xfrm rot="6023610" flipH="1">
            <a:off x="4575756" y="2456753"/>
            <a:ext cx="1579416" cy="716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animEffect transition="in" filter="fade">
                                      <p:cBhvr>
                                        <p:cTn id="13" dur="1000"/>
                                        <p:tgtEl>
                                          <p:spTgt spid="363"/>
                                        </p:tgtEl>
                                      </p:cBhvr>
                                    </p:animEffect>
                                  </p:childTnLst>
                                </p:cTn>
                              </p:par>
                              <p:par>
                                <p:cTn id="14" presetID="10" presetClass="entr" presetSubtype="0" fill="hold" nodeType="withEffect">
                                  <p:stCondLst>
                                    <p:cond delay="0"/>
                                  </p:stCondLst>
                                  <p:childTnLst>
                                    <p:set>
                                      <p:cBhvr>
                                        <p:cTn id="15" dur="1" fill="hold">
                                          <p:stCondLst>
                                            <p:cond delay="0"/>
                                          </p:stCondLst>
                                        </p:cTn>
                                        <p:tgtEl>
                                          <p:spTgt spid="364"/>
                                        </p:tgtEl>
                                        <p:attrNameLst>
                                          <p:attrName>style.visibility</p:attrName>
                                        </p:attrNameLst>
                                      </p:cBhvr>
                                      <p:to>
                                        <p:strVal val="visible"/>
                                      </p:to>
                                    </p:set>
                                    <p:animEffect transition="in" filter="fade">
                                      <p:cBhvr>
                                        <p:cTn id="16" dur="1000"/>
                                        <p:tgtEl>
                                          <p:spTgt spid="364"/>
                                        </p:tgtEl>
                                      </p:cBhvr>
                                    </p:animEffect>
                                  </p:childTnLst>
                                </p:cTn>
                              </p:par>
                              <p:par>
                                <p:cTn id="17" presetID="10"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animEffect transition="in" filter="fade">
                                      <p:cBhvr>
                                        <p:cTn id="19"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6"/>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Relations between concepts</a:t>
            </a:r>
            <a:endParaRPr/>
          </a:p>
        </p:txBody>
      </p:sp>
      <p:sp>
        <p:nvSpPr>
          <p:cNvPr id="749" name="Google Shape;749;p76"/>
          <p:cNvSpPr/>
          <p:nvPr/>
        </p:nvSpPr>
        <p:spPr>
          <a:xfrm>
            <a:off x="3336163" y="1624607"/>
            <a:ext cx="407485" cy="374550"/>
          </a:xfrm>
          <a:custGeom>
            <a:avLst/>
            <a:gdLst/>
            <a:ahLst/>
            <a:cxnLst/>
            <a:rect l="l" t="t" r="r" b="b"/>
            <a:pathLst>
              <a:path w="12718" h="11691" extrusionOk="0">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5839314" y="1652641"/>
            <a:ext cx="383404" cy="341201"/>
          </a:xfrm>
          <a:custGeom>
            <a:avLst/>
            <a:gdLst/>
            <a:ahLst/>
            <a:cxnLst/>
            <a:rect l="l" t="t" r="r" b="b"/>
            <a:pathLst>
              <a:path w="11265" h="10025" extrusionOk="0">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587741" y="1692746"/>
            <a:ext cx="407480" cy="260977"/>
          </a:xfrm>
          <a:custGeom>
            <a:avLst/>
            <a:gdLst/>
            <a:ahLst/>
            <a:cxnLst/>
            <a:rect l="l" t="t" r="r" b="b"/>
            <a:pathLst>
              <a:path w="10551" h="6758" extrusionOk="0">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6"/>
          <p:cNvSpPr/>
          <p:nvPr/>
        </p:nvSpPr>
        <p:spPr>
          <a:xfrm>
            <a:off x="2108663" y="1646715"/>
            <a:ext cx="383407" cy="353028"/>
          </a:xfrm>
          <a:custGeom>
            <a:avLst/>
            <a:gdLst/>
            <a:ahLst/>
            <a:cxnLst/>
            <a:rect l="l" t="t" r="r" b="b"/>
            <a:pathLst>
              <a:path w="9384" h="8641" extrusionOk="0">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76"/>
          <p:cNvGrpSpPr/>
          <p:nvPr/>
        </p:nvGrpSpPr>
        <p:grpSpPr>
          <a:xfrm>
            <a:off x="7066812" y="1636022"/>
            <a:ext cx="368701" cy="367136"/>
            <a:chOff x="6252450" y="2381750"/>
            <a:chExt cx="270825" cy="269675"/>
          </a:xfrm>
        </p:grpSpPr>
        <p:sp>
          <p:nvSpPr>
            <p:cNvPr id="754" name="Google Shape;754;p76"/>
            <p:cNvSpPr/>
            <p:nvPr/>
          </p:nvSpPr>
          <p:spPr>
            <a:xfrm>
              <a:off x="6252450" y="2381750"/>
              <a:ext cx="244725" cy="269675"/>
            </a:xfrm>
            <a:custGeom>
              <a:avLst/>
              <a:gdLst/>
              <a:ahLst/>
              <a:cxnLst/>
              <a:rect l="l" t="t" r="r" b="b"/>
              <a:pathLst>
                <a:path w="9789" h="10787" extrusionOk="0">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6499525" y="2400250"/>
              <a:ext cx="23250" cy="82925"/>
            </a:xfrm>
            <a:custGeom>
              <a:avLst/>
              <a:gdLst/>
              <a:ahLst/>
              <a:cxnLst/>
              <a:rect l="l" t="t" r="r" b="b"/>
              <a:pathLst>
                <a:path w="930" h="3317" extrusionOk="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6497750" y="2497300"/>
              <a:ext cx="25525" cy="71850"/>
            </a:xfrm>
            <a:custGeom>
              <a:avLst/>
              <a:gdLst/>
              <a:ahLst/>
              <a:cxnLst/>
              <a:rect l="l" t="t" r="r" b="b"/>
              <a:pathLst>
                <a:path w="1021" h="2874" extrusionOk="0">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6"/>
            <p:cNvSpPr/>
            <p:nvPr/>
          </p:nvSpPr>
          <p:spPr>
            <a:xfrm>
              <a:off x="6499525" y="2580500"/>
              <a:ext cx="23250" cy="56275"/>
            </a:xfrm>
            <a:custGeom>
              <a:avLst/>
              <a:gdLst/>
              <a:ahLst/>
              <a:cxnLst/>
              <a:rect l="l" t="t" r="r" b="b"/>
              <a:pathLst>
                <a:path w="930" h="2251" extrusionOk="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8" name="Google Shape;758;p76"/>
          <p:cNvPicPr preferRelativeResize="0"/>
          <p:nvPr/>
        </p:nvPicPr>
        <p:blipFill>
          <a:blip r:embed="rId3">
            <a:alphaModFix amt="80000"/>
          </a:blip>
          <a:stretch>
            <a:fillRect/>
          </a:stretch>
        </p:blipFill>
        <p:spPr>
          <a:xfrm rot="-5400092" flipH="1">
            <a:off x="2049917" y="2285565"/>
            <a:ext cx="500900" cy="232920"/>
          </a:xfrm>
          <a:prstGeom prst="rect">
            <a:avLst/>
          </a:prstGeom>
          <a:noFill/>
          <a:ln>
            <a:noFill/>
          </a:ln>
        </p:spPr>
      </p:pic>
      <p:pic>
        <p:nvPicPr>
          <p:cNvPr id="759" name="Google Shape;759;p76"/>
          <p:cNvPicPr preferRelativeResize="0"/>
          <p:nvPr/>
        </p:nvPicPr>
        <p:blipFill>
          <a:blip r:embed="rId3">
            <a:alphaModFix amt="80000"/>
          </a:blip>
          <a:stretch>
            <a:fillRect/>
          </a:stretch>
        </p:blipFill>
        <p:spPr>
          <a:xfrm rot="-5400092" flipH="1">
            <a:off x="4513112" y="2285565"/>
            <a:ext cx="500900" cy="232920"/>
          </a:xfrm>
          <a:prstGeom prst="rect">
            <a:avLst/>
          </a:prstGeom>
          <a:noFill/>
          <a:ln>
            <a:noFill/>
          </a:ln>
        </p:spPr>
      </p:pic>
      <p:pic>
        <p:nvPicPr>
          <p:cNvPr id="760" name="Google Shape;760;p76"/>
          <p:cNvPicPr preferRelativeResize="0"/>
          <p:nvPr/>
        </p:nvPicPr>
        <p:blipFill>
          <a:blip r:embed="rId3">
            <a:alphaModFix amt="80000"/>
          </a:blip>
          <a:stretch>
            <a:fillRect/>
          </a:stretch>
        </p:blipFill>
        <p:spPr>
          <a:xfrm rot="-5400092" flipH="1">
            <a:off x="6976308" y="2285565"/>
            <a:ext cx="500900" cy="232920"/>
          </a:xfrm>
          <a:prstGeom prst="rect">
            <a:avLst/>
          </a:prstGeom>
          <a:noFill/>
          <a:ln>
            <a:noFill/>
          </a:ln>
        </p:spPr>
      </p:pic>
      <p:sp>
        <p:nvSpPr>
          <p:cNvPr id="761" name="Google Shape;761;p76"/>
          <p:cNvSpPr txBox="1">
            <a:spLocks noGrp="1"/>
          </p:cNvSpPr>
          <p:nvPr>
            <p:ph type="subTitle" idx="4294967295"/>
          </p:nvPr>
        </p:nvSpPr>
        <p:spPr>
          <a:xfrm>
            <a:off x="15233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Mercury is a small planet</a:t>
            </a:r>
            <a:endParaRPr sz="1400">
              <a:solidFill>
                <a:schemeClr val="dk1"/>
              </a:solidFill>
            </a:endParaRPr>
          </a:p>
        </p:txBody>
      </p:sp>
      <p:sp>
        <p:nvSpPr>
          <p:cNvPr id="762" name="Google Shape;762;p76"/>
          <p:cNvSpPr txBox="1">
            <a:spLocks noGrp="1"/>
          </p:cNvSpPr>
          <p:nvPr>
            <p:ph type="subTitle" idx="4294967295"/>
          </p:nvPr>
        </p:nvSpPr>
        <p:spPr>
          <a:xfrm>
            <a:off x="2754963" y="36026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Venus is a hot planet</a:t>
            </a:r>
            <a:endParaRPr sz="1400">
              <a:solidFill>
                <a:schemeClr val="dk1"/>
              </a:solidFill>
            </a:endParaRPr>
          </a:p>
        </p:txBody>
      </p:sp>
      <p:sp>
        <p:nvSpPr>
          <p:cNvPr id="763" name="Google Shape;763;p76"/>
          <p:cNvSpPr txBox="1">
            <a:spLocks noGrp="1"/>
          </p:cNvSpPr>
          <p:nvPr>
            <p:ph type="subTitle" idx="4294967295"/>
          </p:nvPr>
        </p:nvSpPr>
        <p:spPr>
          <a:xfrm>
            <a:off x="39865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Mars is a cold place</a:t>
            </a:r>
            <a:endParaRPr sz="1400">
              <a:solidFill>
                <a:schemeClr val="dk1"/>
              </a:solidFill>
            </a:endParaRPr>
          </a:p>
        </p:txBody>
      </p:sp>
      <p:sp>
        <p:nvSpPr>
          <p:cNvPr id="764" name="Google Shape;764;p76"/>
          <p:cNvSpPr txBox="1">
            <a:spLocks noGrp="1"/>
          </p:cNvSpPr>
          <p:nvPr>
            <p:ph type="subTitle" idx="4294967295"/>
          </p:nvPr>
        </p:nvSpPr>
        <p:spPr>
          <a:xfrm>
            <a:off x="5234650" y="36026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Only Saturn has rings</a:t>
            </a:r>
            <a:endParaRPr sz="1400">
              <a:solidFill>
                <a:schemeClr val="dk1"/>
              </a:solidFill>
            </a:endParaRPr>
          </a:p>
        </p:txBody>
      </p:sp>
      <p:sp>
        <p:nvSpPr>
          <p:cNvPr id="765" name="Google Shape;765;p76"/>
          <p:cNvSpPr txBox="1">
            <a:spLocks noGrp="1"/>
          </p:cNvSpPr>
          <p:nvPr>
            <p:ph type="subTitle" idx="4294967295"/>
          </p:nvPr>
        </p:nvSpPr>
        <p:spPr>
          <a:xfrm>
            <a:off x="6449763" y="2916825"/>
            <a:ext cx="155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1"/>
                </a:solidFill>
              </a:rPr>
              <a:t>Jupiter is a gas giant</a:t>
            </a:r>
            <a:endParaRPr sz="1400">
              <a:solidFill>
                <a:schemeClr val="dk1"/>
              </a:solidFill>
            </a:endParaRPr>
          </a:p>
        </p:txBody>
      </p:sp>
      <p:pic>
        <p:nvPicPr>
          <p:cNvPr id="766" name="Google Shape;766;p76"/>
          <p:cNvPicPr preferRelativeResize="0"/>
          <p:nvPr/>
        </p:nvPicPr>
        <p:blipFill>
          <a:blip r:embed="rId4">
            <a:alphaModFix/>
          </a:blip>
          <a:stretch>
            <a:fillRect/>
          </a:stretch>
        </p:blipFill>
        <p:spPr>
          <a:xfrm rot="-5400000" flipH="1">
            <a:off x="2897175" y="2678331"/>
            <a:ext cx="1269587" cy="245125"/>
          </a:xfrm>
          <a:prstGeom prst="rect">
            <a:avLst/>
          </a:prstGeom>
          <a:noFill/>
          <a:ln>
            <a:noFill/>
          </a:ln>
        </p:spPr>
      </p:pic>
      <p:pic>
        <p:nvPicPr>
          <p:cNvPr id="767" name="Google Shape;767;p76"/>
          <p:cNvPicPr preferRelativeResize="0"/>
          <p:nvPr/>
        </p:nvPicPr>
        <p:blipFill>
          <a:blip r:embed="rId4">
            <a:alphaModFix/>
          </a:blip>
          <a:stretch>
            <a:fillRect/>
          </a:stretch>
        </p:blipFill>
        <p:spPr>
          <a:xfrm rot="-5400000" flipH="1">
            <a:off x="5383725" y="2678331"/>
            <a:ext cx="1269587" cy="245125"/>
          </a:xfrm>
          <a:prstGeom prst="rect">
            <a:avLst/>
          </a:prstGeom>
          <a:noFill/>
          <a:ln>
            <a:noFill/>
          </a:ln>
        </p:spPr>
      </p:pic>
      <p:pic>
        <p:nvPicPr>
          <p:cNvPr id="768" name="Google Shape;768;p76"/>
          <p:cNvPicPr preferRelativeResize="0"/>
          <p:nvPr/>
        </p:nvPicPr>
        <p:blipFill>
          <a:blip r:embed="rId5">
            <a:alphaModFix/>
          </a:blip>
          <a:stretch>
            <a:fillRect/>
          </a:stretch>
        </p:blipFill>
        <p:spPr>
          <a:xfrm flipH="1">
            <a:off x="6631322" y="3520163"/>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par>
                                <p:cTn id="8" presetID="10" presetClass="entr" presetSubtype="0" fill="hold" nodeType="withEffect">
                                  <p:stCondLst>
                                    <p:cond delay="0"/>
                                  </p:stCondLst>
                                  <p:childTnLst>
                                    <p:set>
                                      <p:cBhvr>
                                        <p:cTn id="9" dur="1" fill="hold">
                                          <p:stCondLst>
                                            <p:cond delay="0"/>
                                          </p:stCondLst>
                                        </p:cTn>
                                        <p:tgtEl>
                                          <p:spTgt spid="750"/>
                                        </p:tgtEl>
                                        <p:attrNameLst>
                                          <p:attrName>style.visibility</p:attrName>
                                        </p:attrNameLst>
                                      </p:cBhvr>
                                      <p:to>
                                        <p:strVal val="visible"/>
                                      </p:to>
                                    </p:set>
                                    <p:animEffect transition="in" filter="fade">
                                      <p:cBhvr>
                                        <p:cTn id="10" dur="1000"/>
                                        <p:tgtEl>
                                          <p:spTgt spid="750"/>
                                        </p:tgtEl>
                                      </p:cBhvr>
                                    </p:animEffect>
                                  </p:childTnLst>
                                </p:cTn>
                              </p:par>
                              <p:par>
                                <p:cTn id="11" presetID="10" presetClass="entr" presetSubtype="0" fill="hold" nodeType="withEffect">
                                  <p:stCondLst>
                                    <p:cond delay="0"/>
                                  </p:stCondLst>
                                  <p:childTnLst>
                                    <p:set>
                                      <p:cBhvr>
                                        <p:cTn id="12" dur="1" fill="hold">
                                          <p:stCondLst>
                                            <p:cond delay="0"/>
                                          </p:stCondLst>
                                        </p:cTn>
                                        <p:tgtEl>
                                          <p:spTgt spid="751"/>
                                        </p:tgtEl>
                                        <p:attrNameLst>
                                          <p:attrName>style.visibility</p:attrName>
                                        </p:attrNameLst>
                                      </p:cBhvr>
                                      <p:to>
                                        <p:strVal val="visible"/>
                                      </p:to>
                                    </p:set>
                                    <p:animEffect transition="in" filter="fade">
                                      <p:cBhvr>
                                        <p:cTn id="13" dur="1000"/>
                                        <p:tgtEl>
                                          <p:spTgt spid="751"/>
                                        </p:tgtEl>
                                      </p:cBhvr>
                                    </p:animEffect>
                                  </p:childTnLst>
                                </p:cTn>
                              </p:par>
                              <p:par>
                                <p:cTn id="14" presetID="10" presetClass="entr" presetSubtype="0" fill="hold" nodeType="withEffect">
                                  <p:stCondLst>
                                    <p:cond delay="0"/>
                                  </p:stCondLst>
                                  <p:childTnLst>
                                    <p:set>
                                      <p:cBhvr>
                                        <p:cTn id="15" dur="1" fill="hold">
                                          <p:stCondLst>
                                            <p:cond delay="0"/>
                                          </p:stCondLst>
                                        </p:cTn>
                                        <p:tgtEl>
                                          <p:spTgt spid="752"/>
                                        </p:tgtEl>
                                        <p:attrNameLst>
                                          <p:attrName>style.visibility</p:attrName>
                                        </p:attrNameLst>
                                      </p:cBhvr>
                                      <p:to>
                                        <p:strVal val="visible"/>
                                      </p:to>
                                    </p:set>
                                    <p:animEffect transition="in" filter="fade">
                                      <p:cBhvr>
                                        <p:cTn id="16" dur="1000"/>
                                        <p:tgtEl>
                                          <p:spTgt spid="752"/>
                                        </p:tgtEl>
                                      </p:cBhvr>
                                    </p:animEffect>
                                  </p:childTnLst>
                                </p:cTn>
                              </p:par>
                              <p:par>
                                <p:cTn id="17" presetID="10" presetClass="entr" presetSubtype="0" fill="hold" nodeType="withEffect">
                                  <p:stCondLst>
                                    <p:cond delay="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10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7"/>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Exams and</a:t>
            </a:r>
            <a:endParaRPr/>
          </a:p>
          <a:p>
            <a:pPr marL="0" lvl="0" indent="0" algn="l" rtl="0">
              <a:spcBef>
                <a:spcPts val="0"/>
              </a:spcBef>
              <a:spcAft>
                <a:spcPts val="0"/>
              </a:spcAft>
              <a:buNone/>
            </a:pPr>
            <a:r>
              <a:rPr lang="en"/>
              <a:t>retakes calendar</a:t>
            </a:r>
            <a:endParaRPr/>
          </a:p>
        </p:txBody>
      </p:sp>
      <p:graphicFrame>
        <p:nvGraphicFramePr>
          <p:cNvPr id="774" name="Google Shape;774;p77"/>
          <p:cNvGraphicFramePr/>
          <p:nvPr/>
        </p:nvGraphicFramePr>
        <p:xfrm>
          <a:off x="5077350" y="1768160"/>
          <a:ext cx="3000000" cy="3000000"/>
        </p:xfrm>
        <a:graphic>
          <a:graphicData uri="http://schemas.openxmlformats.org/drawingml/2006/table">
            <a:tbl>
              <a:tblPr>
                <a:noFill/>
                <a:tableStyleId>{56B8D78D-280B-43F5-867C-7B1EE2553EB2}</a:tableStyleId>
              </a:tblPr>
              <a:tblGrid>
                <a:gridCol w="465950">
                  <a:extLst>
                    <a:ext uri="{9D8B030D-6E8A-4147-A177-3AD203B41FA5}">
                      <a16:colId xmlns:a16="http://schemas.microsoft.com/office/drawing/2014/main" val="20000"/>
                    </a:ext>
                  </a:extLst>
                </a:gridCol>
                <a:gridCol w="465950">
                  <a:extLst>
                    <a:ext uri="{9D8B030D-6E8A-4147-A177-3AD203B41FA5}">
                      <a16:colId xmlns:a16="http://schemas.microsoft.com/office/drawing/2014/main" val="20001"/>
                    </a:ext>
                  </a:extLst>
                </a:gridCol>
                <a:gridCol w="465950">
                  <a:extLst>
                    <a:ext uri="{9D8B030D-6E8A-4147-A177-3AD203B41FA5}">
                      <a16:colId xmlns:a16="http://schemas.microsoft.com/office/drawing/2014/main" val="20002"/>
                    </a:ext>
                  </a:extLst>
                </a:gridCol>
                <a:gridCol w="465950">
                  <a:extLst>
                    <a:ext uri="{9D8B030D-6E8A-4147-A177-3AD203B41FA5}">
                      <a16:colId xmlns:a16="http://schemas.microsoft.com/office/drawing/2014/main" val="20003"/>
                    </a:ext>
                  </a:extLst>
                </a:gridCol>
                <a:gridCol w="465950">
                  <a:extLst>
                    <a:ext uri="{9D8B030D-6E8A-4147-A177-3AD203B41FA5}">
                      <a16:colId xmlns:a16="http://schemas.microsoft.com/office/drawing/2014/main" val="20004"/>
                    </a:ext>
                  </a:extLst>
                </a:gridCol>
                <a:gridCol w="465950">
                  <a:extLst>
                    <a:ext uri="{9D8B030D-6E8A-4147-A177-3AD203B41FA5}">
                      <a16:colId xmlns:a16="http://schemas.microsoft.com/office/drawing/2014/main" val="20005"/>
                    </a:ext>
                  </a:extLst>
                </a:gridCol>
                <a:gridCol w="465950">
                  <a:extLst>
                    <a:ext uri="{9D8B030D-6E8A-4147-A177-3AD203B41FA5}">
                      <a16:colId xmlns:a16="http://schemas.microsoft.com/office/drawing/2014/main" val="20006"/>
                    </a:ext>
                  </a:extLst>
                </a:gridCol>
              </a:tblGrid>
              <a:tr h="441600">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19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21</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22</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23</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24</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16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25</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26</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27</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28</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29</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30</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775" name="Google Shape;775;p77"/>
          <p:cNvPicPr preferRelativeResize="0"/>
          <p:nvPr/>
        </p:nvPicPr>
        <p:blipFill>
          <a:blip r:embed="rId3">
            <a:alphaModFix amt="86000"/>
          </a:blip>
          <a:stretch>
            <a:fillRect/>
          </a:stretch>
        </p:blipFill>
        <p:spPr>
          <a:xfrm rot="9455880" flipH="1">
            <a:off x="5028804" y="2221139"/>
            <a:ext cx="526421" cy="408375"/>
          </a:xfrm>
          <a:prstGeom prst="rect">
            <a:avLst/>
          </a:prstGeom>
          <a:noFill/>
          <a:ln>
            <a:noFill/>
          </a:ln>
        </p:spPr>
      </p:pic>
      <p:pic>
        <p:nvPicPr>
          <p:cNvPr id="776" name="Google Shape;776;p77"/>
          <p:cNvPicPr preferRelativeResize="0"/>
          <p:nvPr/>
        </p:nvPicPr>
        <p:blipFill>
          <a:blip r:embed="rId3">
            <a:alphaModFix amt="86000"/>
          </a:blip>
          <a:stretch>
            <a:fillRect/>
          </a:stretch>
        </p:blipFill>
        <p:spPr>
          <a:xfrm rot="1344120">
            <a:off x="6885604" y="2667964"/>
            <a:ext cx="526421" cy="408375"/>
          </a:xfrm>
          <a:prstGeom prst="rect">
            <a:avLst/>
          </a:prstGeom>
          <a:noFill/>
          <a:ln>
            <a:noFill/>
          </a:ln>
        </p:spPr>
      </p:pic>
      <p:pic>
        <p:nvPicPr>
          <p:cNvPr id="777" name="Google Shape;777;p77"/>
          <p:cNvPicPr preferRelativeResize="0"/>
          <p:nvPr/>
        </p:nvPicPr>
        <p:blipFill>
          <a:blip r:embed="rId3">
            <a:alphaModFix amt="86000"/>
          </a:blip>
          <a:stretch>
            <a:fillRect/>
          </a:stretch>
        </p:blipFill>
        <p:spPr>
          <a:xfrm rot="1344120">
            <a:off x="5957204" y="2667964"/>
            <a:ext cx="526421" cy="408375"/>
          </a:xfrm>
          <a:prstGeom prst="rect">
            <a:avLst/>
          </a:prstGeom>
          <a:noFill/>
          <a:ln>
            <a:noFill/>
          </a:ln>
        </p:spPr>
      </p:pic>
      <p:pic>
        <p:nvPicPr>
          <p:cNvPr id="778" name="Google Shape;778;p77"/>
          <p:cNvPicPr preferRelativeResize="0"/>
          <p:nvPr/>
        </p:nvPicPr>
        <p:blipFill>
          <a:blip r:embed="rId4">
            <a:alphaModFix amt="86000"/>
          </a:blip>
          <a:stretch>
            <a:fillRect/>
          </a:stretch>
        </p:blipFill>
        <p:spPr>
          <a:xfrm rot="-1344120" flipH="1">
            <a:off x="5028804" y="3556589"/>
            <a:ext cx="526421" cy="408375"/>
          </a:xfrm>
          <a:prstGeom prst="rect">
            <a:avLst/>
          </a:prstGeom>
          <a:noFill/>
          <a:ln>
            <a:noFill/>
          </a:ln>
        </p:spPr>
      </p:pic>
      <p:pic>
        <p:nvPicPr>
          <p:cNvPr id="779" name="Google Shape;779;p77"/>
          <p:cNvPicPr preferRelativeResize="0"/>
          <p:nvPr/>
        </p:nvPicPr>
        <p:blipFill>
          <a:blip r:embed="rId4">
            <a:alphaModFix amt="86000"/>
          </a:blip>
          <a:stretch>
            <a:fillRect/>
          </a:stretch>
        </p:blipFill>
        <p:spPr>
          <a:xfrm rot="9455880" flipH="1">
            <a:off x="5957204" y="3556589"/>
            <a:ext cx="526421" cy="408375"/>
          </a:xfrm>
          <a:prstGeom prst="rect">
            <a:avLst/>
          </a:prstGeom>
          <a:noFill/>
          <a:ln>
            <a:noFill/>
          </a:ln>
        </p:spPr>
      </p:pic>
      <p:pic>
        <p:nvPicPr>
          <p:cNvPr id="780" name="Google Shape;780;p77"/>
          <p:cNvPicPr preferRelativeResize="0"/>
          <p:nvPr/>
        </p:nvPicPr>
        <p:blipFill>
          <a:blip r:embed="rId4">
            <a:alphaModFix amt="86000"/>
          </a:blip>
          <a:stretch>
            <a:fillRect/>
          </a:stretch>
        </p:blipFill>
        <p:spPr>
          <a:xfrm rot="9455880" flipH="1">
            <a:off x="6885604" y="3556589"/>
            <a:ext cx="526421" cy="408375"/>
          </a:xfrm>
          <a:prstGeom prst="rect">
            <a:avLst/>
          </a:prstGeom>
          <a:noFill/>
          <a:ln>
            <a:noFill/>
          </a:ln>
        </p:spPr>
      </p:pic>
      <p:pic>
        <p:nvPicPr>
          <p:cNvPr id="781" name="Google Shape;781;p77"/>
          <p:cNvPicPr preferRelativeResize="0"/>
          <p:nvPr/>
        </p:nvPicPr>
        <p:blipFill>
          <a:blip r:embed="rId3">
            <a:alphaModFix amt="86000"/>
          </a:blip>
          <a:stretch>
            <a:fillRect/>
          </a:stretch>
        </p:blipFill>
        <p:spPr>
          <a:xfrm rot="9455880" flipH="1">
            <a:off x="6444966" y="2221139"/>
            <a:ext cx="526421" cy="408375"/>
          </a:xfrm>
          <a:prstGeom prst="rect">
            <a:avLst/>
          </a:prstGeom>
          <a:noFill/>
          <a:ln>
            <a:noFill/>
          </a:ln>
        </p:spPr>
      </p:pic>
      <p:sp>
        <p:nvSpPr>
          <p:cNvPr id="782" name="Google Shape;782;p77"/>
          <p:cNvSpPr txBox="1">
            <a:spLocks noGrp="1"/>
          </p:cNvSpPr>
          <p:nvPr>
            <p:ph type="subTitle" idx="4294967295"/>
          </p:nvPr>
        </p:nvSpPr>
        <p:spPr>
          <a:xfrm>
            <a:off x="1672175" y="2199913"/>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Saturn is a gas giant with rings</a:t>
            </a:r>
            <a:endParaRPr sz="1400">
              <a:solidFill>
                <a:schemeClr val="dk1"/>
              </a:solidFill>
            </a:endParaRPr>
          </a:p>
        </p:txBody>
      </p:sp>
      <p:sp>
        <p:nvSpPr>
          <p:cNvPr id="783" name="Google Shape;783;p77"/>
          <p:cNvSpPr txBox="1">
            <a:spLocks noGrp="1"/>
          </p:cNvSpPr>
          <p:nvPr>
            <p:ph type="subTitle" idx="4294967295"/>
          </p:nvPr>
        </p:nvSpPr>
        <p:spPr>
          <a:xfrm>
            <a:off x="1672175" y="3378825"/>
            <a:ext cx="1977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Neptune is far from the Sun</a:t>
            </a:r>
            <a:endParaRPr sz="1400">
              <a:solidFill>
                <a:schemeClr val="dk1"/>
              </a:solidFill>
            </a:endParaRPr>
          </a:p>
        </p:txBody>
      </p:sp>
      <p:sp>
        <p:nvSpPr>
          <p:cNvPr id="784" name="Google Shape;784;p77"/>
          <p:cNvSpPr txBox="1">
            <a:spLocks noGrp="1"/>
          </p:cNvSpPr>
          <p:nvPr>
            <p:ph type="subTitle" idx="4294967295"/>
          </p:nvPr>
        </p:nvSpPr>
        <p:spPr>
          <a:xfrm>
            <a:off x="1672175" y="1835725"/>
            <a:ext cx="19776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785" name="Google Shape;785;p77"/>
          <p:cNvSpPr txBox="1">
            <a:spLocks noGrp="1"/>
          </p:cNvSpPr>
          <p:nvPr>
            <p:ph type="subTitle" idx="4294967295"/>
          </p:nvPr>
        </p:nvSpPr>
        <p:spPr>
          <a:xfrm>
            <a:off x="1672175" y="3014600"/>
            <a:ext cx="19776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pic>
        <p:nvPicPr>
          <p:cNvPr id="786" name="Google Shape;786;p77"/>
          <p:cNvPicPr preferRelativeResize="0"/>
          <p:nvPr/>
        </p:nvPicPr>
        <p:blipFill>
          <a:blip r:embed="rId3">
            <a:alphaModFix amt="86000"/>
          </a:blip>
          <a:stretch>
            <a:fillRect/>
          </a:stretch>
        </p:blipFill>
        <p:spPr>
          <a:xfrm rot="9455880" flipH="1">
            <a:off x="1087804" y="2099878"/>
            <a:ext cx="526421" cy="408375"/>
          </a:xfrm>
          <a:prstGeom prst="rect">
            <a:avLst/>
          </a:prstGeom>
          <a:noFill/>
          <a:ln>
            <a:noFill/>
          </a:ln>
        </p:spPr>
      </p:pic>
      <p:pic>
        <p:nvPicPr>
          <p:cNvPr id="787" name="Google Shape;787;p77"/>
          <p:cNvPicPr preferRelativeResize="0"/>
          <p:nvPr/>
        </p:nvPicPr>
        <p:blipFill>
          <a:blip r:embed="rId4">
            <a:alphaModFix amt="86000"/>
          </a:blip>
          <a:stretch>
            <a:fillRect/>
          </a:stretch>
        </p:blipFill>
        <p:spPr>
          <a:xfrm rot="-1344120" flipH="1">
            <a:off x="1087804" y="3321462"/>
            <a:ext cx="526421" cy="408375"/>
          </a:xfrm>
          <a:prstGeom prst="rect">
            <a:avLst/>
          </a:prstGeom>
          <a:noFill/>
          <a:ln>
            <a:noFill/>
          </a:ln>
        </p:spPr>
      </p:pic>
      <p:pic>
        <p:nvPicPr>
          <p:cNvPr id="788" name="Google Shape;788;p77"/>
          <p:cNvPicPr preferRelativeResize="0"/>
          <p:nvPr/>
        </p:nvPicPr>
        <p:blipFill>
          <a:blip r:embed="rId5">
            <a:alphaModFix/>
          </a:blip>
          <a:stretch>
            <a:fillRect/>
          </a:stretch>
        </p:blipFill>
        <p:spPr>
          <a:xfrm rot="-763166">
            <a:off x="5187458" y="442372"/>
            <a:ext cx="1297982" cy="1517503"/>
          </a:xfrm>
          <a:prstGeom prst="rect">
            <a:avLst/>
          </a:prstGeom>
          <a:noFill/>
          <a:ln>
            <a:noFill/>
          </a:ln>
          <a:effectLst>
            <a:outerShdw blurRad="57150" dist="19050" dir="3300000" algn="bl" rotWithShape="0">
              <a:srgbClr val="000000">
                <a:alpha val="34000"/>
              </a:srgbClr>
            </a:outerShdw>
          </a:effectLst>
        </p:spPr>
      </p:pic>
      <p:sp>
        <p:nvSpPr>
          <p:cNvPr id="789" name="Google Shape;789;p77"/>
          <p:cNvSpPr txBox="1"/>
          <p:nvPr/>
        </p:nvSpPr>
        <p:spPr>
          <a:xfrm rot="-776579">
            <a:off x="5444411" y="1016085"/>
            <a:ext cx="873287" cy="7495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April 2022</a:t>
            </a:r>
            <a:endParaRPr sz="2100" b="1">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par>
                                <p:cTn id="8" presetID="10" presetClass="entr" presetSubtype="0" fill="hold"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1000"/>
                                        <p:tgtEl>
                                          <p:spTgt spid="776"/>
                                        </p:tgtEl>
                                      </p:cBhvr>
                                    </p:animEffect>
                                  </p:childTnLst>
                                </p:cTn>
                              </p:par>
                              <p:par>
                                <p:cTn id="11" presetID="10" presetClass="entr" presetSubtype="0" fill="hold" nodeType="withEffect">
                                  <p:stCondLst>
                                    <p:cond delay="0"/>
                                  </p:stCondLst>
                                  <p:childTnLst>
                                    <p:set>
                                      <p:cBhvr>
                                        <p:cTn id="12" dur="1" fill="hold">
                                          <p:stCondLst>
                                            <p:cond delay="0"/>
                                          </p:stCondLst>
                                        </p:cTn>
                                        <p:tgtEl>
                                          <p:spTgt spid="777"/>
                                        </p:tgtEl>
                                        <p:attrNameLst>
                                          <p:attrName>style.visibility</p:attrName>
                                        </p:attrNameLst>
                                      </p:cBhvr>
                                      <p:to>
                                        <p:strVal val="visible"/>
                                      </p:to>
                                    </p:set>
                                    <p:animEffect transition="in" filter="fade">
                                      <p:cBhvr>
                                        <p:cTn id="13" dur="1000"/>
                                        <p:tgtEl>
                                          <p:spTgt spid="777"/>
                                        </p:tgtEl>
                                      </p:cBhvr>
                                    </p:animEffect>
                                  </p:childTnLst>
                                </p:cTn>
                              </p:par>
                              <p:par>
                                <p:cTn id="14" presetID="10" presetClass="entr" presetSubtype="0" fill="hold" nodeType="withEffect">
                                  <p:stCondLst>
                                    <p:cond delay="0"/>
                                  </p:stCondLst>
                                  <p:childTnLst>
                                    <p:set>
                                      <p:cBhvr>
                                        <p:cTn id="15" dur="1" fill="hold">
                                          <p:stCondLst>
                                            <p:cond delay="0"/>
                                          </p:stCondLst>
                                        </p:cTn>
                                        <p:tgtEl>
                                          <p:spTgt spid="778"/>
                                        </p:tgtEl>
                                        <p:attrNameLst>
                                          <p:attrName>style.visibility</p:attrName>
                                        </p:attrNameLst>
                                      </p:cBhvr>
                                      <p:to>
                                        <p:strVal val="visible"/>
                                      </p:to>
                                    </p:set>
                                    <p:animEffect transition="in" filter="fade">
                                      <p:cBhvr>
                                        <p:cTn id="16" dur="1000"/>
                                        <p:tgtEl>
                                          <p:spTgt spid="778"/>
                                        </p:tgtEl>
                                      </p:cBhvr>
                                    </p:animEffect>
                                  </p:childTnLst>
                                </p:cTn>
                              </p:par>
                              <p:par>
                                <p:cTn id="17" presetID="10" presetClass="entr" presetSubtype="0" fill="hold" nodeType="withEffect">
                                  <p:stCondLst>
                                    <p:cond delay="0"/>
                                  </p:stCondLst>
                                  <p:childTnLst>
                                    <p:set>
                                      <p:cBhvr>
                                        <p:cTn id="18" dur="1" fill="hold">
                                          <p:stCondLst>
                                            <p:cond delay="0"/>
                                          </p:stCondLst>
                                        </p:cTn>
                                        <p:tgtEl>
                                          <p:spTgt spid="779"/>
                                        </p:tgtEl>
                                        <p:attrNameLst>
                                          <p:attrName>style.visibility</p:attrName>
                                        </p:attrNameLst>
                                      </p:cBhvr>
                                      <p:to>
                                        <p:strVal val="visible"/>
                                      </p:to>
                                    </p:set>
                                    <p:animEffect transition="in" filter="fade">
                                      <p:cBhvr>
                                        <p:cTn id="19" dur="1000"/>
                                        <p:tgtEl>
                                          <p:spTgt spid="779"/>
                                        </p:tgtEl>
                                      </p:cBhvr>
                                    </p:animEffect>
                                  </p:childTnLst>
                                </p:cTn>
                              </p:par>
                              <p:par>
                                <p:cTn id="20" presetID="10" presetClass="entr" presetSubtype="0" fill="hold" nodeType="withEffect">
                                  <p:stCondLst>
                                    <p:cond delay="0"/>
                                  </p:stCondLst>
                                  <p:childTnLst>
                                    <p:set>
                                      <p:cBhvr>
                                        <p:cTn id="21" dur="1" fill="hold">
                                          <p:stCondLst>
                                            <p:cond delay="0"/>
                                          </p:stCondLst>
                                        </p:cTn>
                                        <p:tgtEl>
                                          <p:spTgt spid="781"/>
                                        </p:tgtEl>
                                        <p:attrNameLst>
                                          <p:attrName>style.visibility</p:attrName>
                                        </p:attrNameLst>
                                      </p:cBhvr>
                                      <p:to>
                                        <p:strVal val="visible"/>
                                      </p:to>
                                    </p:set>
                                    <p:animEffect transition="in" filter="fade">
                                      <p:cBhvr>
                                        <p:cTn id="22" dur="1000"/>
                                        <p:tgtEl>
                                          <p:spTgt spid="781"/>
                                        </p:tgtEl>
                                      </p:cBhvr>
                                    </p:animEffect>
                                  </p:childTnLst>
                                </p:cTn>
                              </p:par>
                              <p:par>
                                <p:cTn id="23" presetID="10" presetClass="entr" presetSubtype="0" fill="hold" nodeType="withEffect">
                                  <p:stCondLst>
                                    <p:cond delay="0"/>
                                  </p:stCondLst>
                                  <p:childTnLst>
                                    <p:set>
                                      <p:cBhvr>
                                        <p:cTn id="24" dur="1" fill="hold">
                                          <p:stCondLst>
                                            <p:cond delay="0"/>
                                          </p:stCondLst>
                                        </p:cTn>
                                        <p:tgtEl>
                                          <p:spTgt spid="780"/>
                                        </p:tgtEl>
                                        <p:attrNameLst>
                                          <p:attrName>style.visibility</p:attrName>
                                        </p:attrNameLst>
                                      </p:cBhvr>
                                      <p:to>
                                        <p:strVal val="visible"/>
                                      </p:to>
                                    </p:set>
                                    <p:animEffect transition="in" filter="fade">
                                      <p:cBhvr>
                                        <p:cTn id="25"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78"/>
          <p:cNvPicPr preferRelativeResize="0"/>
          <p:nvPr/>
        </p:nvPicPr>
        <p:blipFill rotWithShape="1">
          <a:blip r:embed="rId3">
            <a:alphaModFix/>
          </a:blip>
          <a:srcRect l="7147" t="13613" r="61598" b="24953"/>
          <a:stretch/>
        </p:blipFill>
        <p:spPr>
          <a:xfrm rot="4">
            <a:off x="5768125" y="1083626"/>
            <a:ext cx="2096903" cy="2749121"/>
          </a:xfrm>
          <a:prstGeom prst="rect">
            <a:avLst/>
          </a:prstGeom>
          <a:noFill/>
          <a:ln>
            <a:noFill/>
          </a:ln>
        </p:spPr>
      </p:pic>
      <p:sp>
        <p:nvSpPr>
          <p:cNvPr id="795" name="Google Shape;795;p78"/>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Insert your multimedia content here</a:t>
            </a:r>
            <a:endParaRPr/>
          </a:p>
        </p:txBody>
      </p:sp>
      <p:grpSp>
        <p:nvGrpSpPr>
          <p:cNvPr id="796" name="Google Shape;796;p78"/>
          <p:cNvGrpSpPr/>
          <p:nvPr/>
        </p:nvGrpSpPr>
        <p:grpSpPr>
          <a:xfrm rot="5400000">
            <a:off x="5027403" y="1282991"/>
            <a:ext cx="3600065" cy="2577461"/>
            <a:chOff x="2556950" y="2043625"/>
            <a:chExt cx="2458725" cy="1760200"/>
          </a:xfrm>
        </p:grpSpPr>
        <p:sp>
          <p:nvSpPr>
            <p:cNvPr id="797" name="Google Shape;797;p78"/>
            <p:cNvSpPr/>
            <p:nvPr/>
          </p:nvSpPr>
          <p:spPr>
            <a:xfrm>
              <a:off x="2556950" y="2043625"/>
              <a:ext cx="2458725" cy="1760200"/>
            </a:xfrm>
            <a:custGeom>
              <a:avLst/>
              <a:gdLst/>
              <a:ahLst/>
              <a:cxnLst/>
              <a:rect l="l" t="t" r="r" b="b"/>
              <a:pathLst>
                <a:path w="98349" h="70408" extrusionOk="0">
                  <a:moveTo>
                    <a:pt x="90818" y="1816"/>
                  </a:moveTo>
                  <a:cubicBezTo>
                    <a:pt x="92383" y="1969"/>
                    <a:pt x="93897" y="2373"/>
                    <a:pt x="95019" y="3508"/>
                  </a:cubicBezTo>
                  <a:cubicBezTo>
                    <a:pt x="96028" y="4532"/>
                    <a:pt x="96504" y="5893"/>
                    <a:pt x="96734" y="7309"/>
                  </a:cubicBezTo>
                  <a:cubicBezTo>
                    <a:pt x="96493" y="6832"/>
                    <a:pt x="96285" y="6466"/>
                    <a:pt x="96173" y="6300"/>
                  </a:cubicBezTo>
                  <a:cubicBezTo>
                    <a:pt x="94887" y="4384"/>
                    <a:pt x="92996" y="2705"/>
                    <a:pt x="90818" y="1816"/>
                  </a:cubicBezTo>
                  <a:close/>
                  <a:moveTo>
                    <a:pt x="11961" y="1646"/>
                  </a:moveTo>
                  <a:cubicBezTo>
                    <a:pt x="12129" y="1646"/>
                    <a:pt x="12296" y="1647"/>
                    <a:pt x="12463" y="1647"/>
                  </a:cubicBezTo>
                  <a:cubicBezTo>
                    <a:pt x="15236" y="1651"/>
                    <a:pt x="18010" y="1674"/>
                    <a:pt x="20784" y="1688"/>
                  </a:cubicBezTo>
                  <a:lnTo>
                    <a:pt x="53375" y="1849"/>
                  </a:lnTo>
                  <a:cubicBezTo>
                    <a:pt x="58769" y="1875"/>
                    <a:pt x="64162" y="1907"/>
                    <a:pt x="69553" y="1907"/>
                  </a:cubicBezTo>
                  <a:cubicBezTo>
                    <a:pt x="75895" y="1907"/>
                    <a:pt x="82236" y="1863"/>
                    <a:pt x="88576" y="1717"/>
                  </a:cubicBezTo>
                  <a:cubicBezTo>
                    <a:pt x="89068" y="1724"/>
                    <a:pt x="89571" y="1733"/>
                    <a:pt x="90074" y="1761"/>
                  </a:cubicBezTo>
                  <a:cubicBezTo>
                    <a:pt x="91936" y="2502"/>
                    <a:pt x="93588" y="3529"/>
                    <a:pt x="94965" y="5102"/>
                  </a:cubicBezTo>
                  <a:cubicBezTo>
                    <a:pt x="95712" y="5955"/>
                    <a:pt x="96335" y="6907"/>
                    <a:pt x="96820" y="7930"/>
                  </a:cubicBezTo>
                  <a:cubicBezTo>
                    <a:pt x="96911" y="8720"/>
                    <a:pt x="96939" y="9512"/>
                    <a:pt x="96950" y="10260"/>
                  </a:cubicBezTo>
                  <a:cubicBezTo>
                    <a:pt x="97038" y="15743"/>
                    <a:pt x="96885" y="21239"/>
                    <a:pt x="96853" y="26722"/>
                  </a:cubicBezTo>
                  <a:lnTo>
                    <a:pt x="96655" y="59972"/>
                  </a:lnTo>
                  <a:cubicBezTo>
                    <a:pt x="96639" y="60013"/>
                    <a:pt x="96626" y="60056"/>
                    <a:pt x="96620" y="60101"/>
                  </a:cubicBezTo>
                  <a:cubicBezTo>
                    <a:pt x="96277" y="62648"/>
                    <a:pt x="96354" y="65704"/>
                    <a:pt x="93954" y="67311"/>
                  </a:cubicBezTo>
                  <a:cubicBezTo>
                    <a:pt x="92234" y="68462"/>
                    <a:pt x="90018" y="68563"/>
                    <a:pt x="87924" y="68563"/>
                  </a:cubicBezTo>
                  <a:cubicBezTo>
                    <a:pt x="87478" y="68563"/>
                    <a:pt x="87038" y="68558"/>
                    <a:pt x="86609" y="68558"/>
                  </a:cubicBezTo>
                  <a:cubicBezTo>
                    <a:pt x="86449" y="68558"/>
                    <a:pt x="86290" y="68559"/>
                    <a:pt x="86134" y="68561"/>
                  </a:cubicBezTo>
                  <a:cubicBezTo>
                    <a:pt x="79796" y="68630"/>
                    <a:pt x="73460" y="68702"/>
                    <a:pt x="67122" y="68777"/>
                  </a:cubicBezTo>
                  <a:cubicBezTo>
                    <a:pt x="54449" y="68943"/>
                    <a:pt x="41775" y="69086"/>
                    <a:pt x="29100" y="69207"/>
                  </a:cubicBezTo>
                  <a:cubicBezTo>
                    <a:pt x="25099" y="69250"/>
                    <a:pt x="21017" y="69468"/>
                    <a:pt x="16955" y="69468"/>
                  </a:cubicBezTo>
                  <a:cubicBezTo>
                    <a:pt x="15090" y="69468"/>
                    <a:pt x="13229" y="69422"/>
                    <a:pt x="11382" y="69292"/>
                  </a:cubicBezTo>
                  <a:cubicBezTo>
                    <a:pt x="11338" y="69271"/>
                    <a:pt x="11291" y="69256"/>
                    <a:pt x="11243" y="69249"/>
                  </a:cubicBezTo>
                  <a:cubicBezTo>
                    <a:pt x="9261" y="68910"/>
                    <a:pt x="7147" y="68692"/>
                    <a:pt x="5324" y="67786"/>
                  </a:cubicBezTo>
                  <a:cubicBezTo>
                    <a:pt x="2945" y="66603"/>
                    <a:pt x="1957" y="64442"/>
                    <a:pt x="1766" y="61862"/>
                  </a:cubicBezTo>
                  <a:cubicBezTo>
                    <a:pt x="1395" y="56826"/>
                    <a:pt x="1728" y="51663"/>
                    <a:pt x="1735" y="46613"/>
                  </a:cubicBezTo>
                  <a:cubicBezTo>
                    <a:pt x="1749" y="35854"/>
                    <a:pt x="1764" y="25094"/>
                    <a:pt x="1779" y="14335"/>
                  </a:cubicBezTo>
                  <a:cubicBezTo>
                    <a:pt x="1787" y="10034"/>
                    <a:pt x="1586" y="4144"/>
                    <a:pt x="6469" y="2332"/>
                  </a:cubicBezTo>
                  <a:cubicBezTo>
                    <a:pt x="8213" y="1685"/>
                    <a:pt x="10115" y="1646"/>
                    <a:pt x="11961" y="1646"/>
                  </a:cubicBezTo>
                  <a:close/>
                  <a:moveTo>
                    <a:pt x="13285" y="114"/>
                  </a:moveTo>
                  <a:cubicBezTo>
                    <a:pt x="12308" y="114"/>
                    <a:pt x="11333" y="128"/>
                    <a:pt x="10360" y="170"/>
                  </a:cubicBezTo>
                  <a:cubicBezTo>
                    <a:pt x="8433" y="256"/>
                    <a:pt x="6448" y="529"/>
                    <a:pt x="4740" y="1483"/>
                  </a:cubicBezTo>
                  <a:cubicBezTo>
                    <a:pt x="1083" y="3528"/>
                    <a:pt x="415" y="7888"/>
                    <a:pt x="333" y="11705"/>
                  </a:cubicBezTo>
                  <a:cubicBezTo>
                    <a:pt x="85" y="23331"/>
                    <a:pt x="297" y="34985"/>
                    <a:pt x="284" y="46615"/>
                  </a:cubicBezTo>
                  <a:cubicBezTo>
                    <a:pt x="280" y="49934"/>
                    <a:pt x="276" y="53253"/>
                    <a:pt x="271" y="56572"/>
                  </a:cubicBezTo>
                  <a:cubicBezTo>
                    <a:pt x="270" y="59156"/>
                    <a:pt x="0" y="61953"/>
                    <a:pt x="735" y="64469"/>
                  </a:cubicBezTo>
                  <a:cubicBezTo>
                    <a:pt x="2020" y="68857"/>
                    <a:pt x="6707" y="70383"/>
                    <a:pt x="10866" y="70383"/>
                  </a:cubicBezTo>
                  <a:cubicBezTo>
                    <a:pt x="10941" y="70383"/>
                    <a:pt x="11016" y="70382"/>
                    <a:pt x="11090" y="70381"/>
                  </a:cubicBezTo>
                  <a:cubicBezTo>
                    <a:pt x="11215" y="70380"/>
                    <a:pt x="11335" y="70334"/>
                    <a:pt x="11429" y="70253"/>
                  </a:cubicBezTo>
                  <a:cubicBezTo>
                    <a:pt x="12710" y="70379"/>
                    <a:pt x="14003" y="70407"/>
                    <a:pt x="15298" y="70407"/>
                  </a:cubicBezTo>
                  <a:cubicBezTo>
                    <a:pt x="15751" y="70407"/>
                    <a:pt x="16204" y="70404"/>
                    <a:pt x="16657" y="70400"/>
                  </a:cubicBezTo>
                  <a:cubicBezTo>
                    <a:pt x="20114" y="70371"/>
                    <a:pt x="23570" y="70339"/>
                    <a:pt x="27027" y="70305"/>
                  </a:cubicBezTo>
                  <a:cubicBezTo>
                    <a:pt x="33940" y="70240"/>
                    <a:pt x="40853" y="70176"/>
                    <a:pt x="47766" y="70112"/>
                  </a:cubicBezTo>
                  <a:cubicBezTo>
                    <a:pt x="61461" y="69984"/>
                    <a:pt x="75204" y="70217"/>
                    <a:pt x="88893" y="69756"/>
                  </a:cubicBezTo>
                  <a:cubicBezTo>
                    <a:pt x="91383" y="69672"/>
                    <a:pt x="94095" y="69291"/>
                    <a:pt x="95825" y="67303"/>
                  </a:cubicBezTo>
                  <a:cubicBezTo>
                    <a:pt x="97229" y="65692"/>
                    <a:pt x="97707" y="63354"/>
                    <a:pt x="97702" y="61216"/>
                  </a:cubicBezTo>
                  <a:cubicBezTo>
                    <a:pt x="97844" y="61112"/>
                    <a:pt x="97944" y="60948"/>
                    <a:pt x="97945" y="60721"/>
                  </a:cubicBezTo>
                  <a:cubicBezTo>
                    <a:pt x="98025" y="47899"/>
                    <a:pt x="98104" y="35079"/>
                    <a:pt x="98183" y="22259"/>
                  </a:cubicBezTo>
                  <a:cubicBezTo>
                    <a:pt x="98203" y="19054"/>
                    <a:pt x="98221" y="15849"/>
                    <a:pt x="98238" y="12644"/>
                  </a:cubicBezTo>
                  <a:cubicBezTo>
                    <a:pt x="98247" y="10300"/>
                    <a:pt x="98349" y="7837"/>
                    <a:pt x="97619" y="5576"/>
                  </a:cubicBezTo>
                  <a:cubicBezTo>
                    <a:pt x="96494" y="2088"/>
                    <a:pt x="93720" y="828"/>
                    <a:pt x="90596" y="828"/>
                  </a:cubicBezTo>
                  <a:cubicBezTo>
                    <a:pt x="90441" y="828"/>
                    <a:pt x="90285" y="831"/>
                    <a:pt x="90129" y="837"/>
                  </a:cubicBezTo>
                  <a:lnTo>
                    <a:pt x="90128" y="837"/>
                  </a:lnTo>
                  <a:cubicBezTo>
                    <a:pt x="66351" y="1"/>
                    <a:pt x="42503" y="277"/>
                    <a:pt x="18704" y="170"/>
                  </a:cubicBezTo>
                  <a:cubicBezTo>
                    <a:pt x="16902" y="162"/>
                    <a:pt x="15092" y="114"/>
                    <a:pt x="13285" y="1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8"/>
            <p:cNvSpPr/>
            <p:nvPr/>
          </p:nvSpPr>
          <p:spPr>
            <a:xfrm>
              <a:off x="4670200" y="2819475"/>
              <a:ext cx="245125" cy="219275"/>
            </a:xfrm>
            <a:custGeom>
              <a:avLst/>
              <a:gdLst/>
              <a:ahLst/>
              <a:cxnLst/>
              <a:rect l="l" t="t" r="r" b="b"/>
              <a:pathLst>
                <a:path w="9805" h="8771" extrusionOk="0">
                  <a:moveTo>
                    <a:pt x="6458" y="1744"/>
                  </a:moveTo>
                  <a:lnTo>
                    <a:pt x="6458" y="1744"/>
                  </a:lnTo>
                  <a:cubicBezTo>
                    <a:pt x="6577" y="1765"/>
                    <a:pt x="6694" y="1793"/>
                    <a:pt x="6810" y="1826"/>
                  </a:cubicBezTo>
                  <a:cubicBezTo>
                    <a:pt x="8173" y="2233"/>
                    <a:pt x="8547" y="3509"/>
                    <a:pt x="8357" y="4744"/>
                  </a:cubicBezTo>
                  <a:cubicBezTo>
                    <a:pt x="8322" y="4117"/>
                    <a:pt x="8146" y="3499"/>
                    <a:pt x="7814" y="2957"/>
                  </a:cubicBezTo>
                  <a:cubicBezTo>
                    <a:pt x="7497" y="2436"/>
                    <a:pt x="7011" y="2019"/>
                    <a:pt x="6458" y="1744"/>
                  </a:cubicBezTo>
                  <a:close/>
                  <a:moveTo>
                    <a:pt x="4989" y="2133"/>
                  </a:moveTo>
                  <a:cubicBezTo>
                    <a:pt x="6456" y="2133"/>
                    <a:pt x="7706" y="3080"/>
                    <a:pt x="7730" y="4903"/>
                  </a:cubicBezTo>
                  <a:cubicBezTo>
                    <a:pt x="7742" y="5796"/>
                    <a:pt x="7376" y="6656"/>
                    <a:pt x="6797" y="7223"/>
                  </a:cubicBezTo>
                  <a:cubicBezTo>
                    <a:pt x="6429" y="7400"/>
                    <a:pt x="6022" y="7478"/>
                    <a:pt x="5603" y="7478"/>
                  </a:cubicBezTo>
                  <a:cubicBezTo>
                    <a:pt x="4895" y="7478"/>
                    <a:pt x="4156" y="7255"/>
                    <a:pt x="3525" y="6903"/>
                  </a:cubicBezTo>
                  <a:cubicBezTo>
                    <a:pt x="3308" y="6781"/>
                    <a:pt x="3103" y="6642"/>
                    <a:pt x="2911" y="6484"/>
                  </a:cubicBezTo>
                  <a:cubicBezTo>
                    <a:pt x="2179" y="5525"/>
                    <a:pt x="1818" y="4255"/>
                    <a:pt x="2392" y="3156"/>
                  </a:cubicBezTo>
                  <a:cubicBezTo>
                    <a:pt x="2562" y="2832"/>
                    <a:pt x="2827" y="2564"/>
                    <a:pt x="3148" y="2347"/>
                  </a:cubicBezTo>
                  <a:cubicBezTo>
                    <a:pt x="3197" y="2429"/>
                    <a:pt x="3284" y="2476"/>
                    <a:pt x="3375" y="2476"/>
                  </a:cubicBezTo>
                  <a:cubicBezTo>
                    <a:pt x="3408" y="2476"/>
                    <a:pt x="3442" y="2469"/>
                    <a:pt x="3475" y="2456"/>
                  </a:cubicBezTo>
                  <a:cubicBezTo>
                    <a:pt x="3979" y="2239"/>
                    <a:pt x="4496" y="2133"/>
                    <a:pt x="4989" y="2133"/>
                  </a:cubicBezTo>
                  <a:close/>
                  <a:moveTo>
                    <a:pt x="5476" y="1"/>
                  </a:moveTo>
                  <a:cubicBezTo>
                    <a:pt x="4394" y="1"/>
                    <a:pt x="3206" y="667"/>
                    <a:pt x="2447" y="1312"/>
                  </a:cubicBezTo>
                  <a:cubicBezTo>
                    <a:pt x="910" y="2619"/>
                    <a:pt x="0" y="4604"/>
                    <a:pt x="1199" y="6446"/>
                  </a:cubicBezTo>
                  <a:cubicBezTo>
                    <a:pt x="2115" y="7852"/>
                    <a:pt x="3948" y="8770"/>
                    <a:pt x="5658" y="8770"/>
                  </a:cubicBezTo>
                  <a:cubicBezTo>
                    <a:pt x="5901" y="8770"/>
                    <a:pt x="6142" y="8752"/>
                    <a:pt x="6377" y="8713"/>
                  </a:cubicBezTo>
                  <a:cubicBezTo>
                    <a:pt x="8390" y="8384"/>
                    <a:pt x="9495" y="6421"/>
                    <a:pt x="9651" y="4517"/>
                  </a:cubicBezTo>
                  <a:cubicBezTo>
                    <a:pt x="9804" y="2648"/>
                    <a:pt x="8845" y="987"/>
                    <a:pt x="6990" y="633"/>
                  </a:cubicBezTo>
                  <a:cubicBezTo>
                    <a:pt x="6986" y="628"/>
                    <a:pt x="6987" y="622"/>
                    <a:pt x="6982" y="617"/>
                  </a:cubicBezTo>
                  <a:cubicBezTo>
                    <a:pt x="6556" y="176"/>
                    <a:pt x="6030" y="1"/>
                    <a:pt x="5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8"/>
            <p:cNvSpPr/>
            <p:nvPr/>
          </p:nvSpPr>
          <p:spPr>
            <a:xfrm>
              <a:off x="2729800" y="2201775"/>
              <a:ext cx="1934650" cy="1470275"/>
            </a:xfrm>
            <a:custGeom>
              <a:avLst/>
              <a:gdLst/>
              <a:ahLst/>
              <a:cxnLst/>
              <a:rect l="l" t="t" r="r" b="b"/>
              <a:pathLst>
                <a:path w="77386" h="58811" extrusionOk="0">
                  <a:moveTo>
                    <a:pt x="1185" y="1196"/>
                  </a:moveTo>
                  <a:cubicBezTo>
                    <a:pt x="1321" y="1206"/>
                    <a:pt x="1457" y="1209"/>
                    <a:pt x="1594" y="1217"/>
                  </a:cubicBezTo>
                  <a:cubicBezTo>
                    <a:pt x="1469" y="1589"/>
                    <a:pt x="1356" y="1964"/>
                    <a:pt x="1256" y="2343"/>
                  </a:cubicBezTo>
                  <a:cubicBezTo>
                    <a:pt x="1233" y="1960"/>
                    <a:pt x="1214" y="1577"/>
                    <a:pt x="1185" y="1196"/>
                  </a:cubicBezTo>
                  <a:close/>
                  <a:moveTo>
                    <a:pt x="1429" y="10485"/>
                  </a:moveTo>
                  <a:cubicBezTo>
                    <a:pt x="1528" y="13703"/>
                    <a:pt x="1641" y="16920"/>
                    <a:pt x="1741" y="20138"/>
                  </a:cubicBezTo>
                  <a:cubicBezTo>
                    <a:pt x="1837" y="23209"/>
                    <a:pt x="1746" y="26237"/>
                    <a:pt x="1537" y="29264"/>
                  </a:cubicBezTo>
                  <a:lnTo>
                    <a:pt x="1537" y="29263"/>
                  </a:lnTo>
                  <a:cubicBezTo>
                    <a:pt x="1502" y="24699"/>
                    <a:pt x="1466" y="20136"/>
                    <a:pt x="1431" y="15573"/>
                  </a:cubicBezTo>
                  <a:cubicBezTo>
                    <a:pt x="1418" y="13882"/>
                    <a:pt x="1426" y="12184"/>
                    <a:pt x="1429" y="10485"/>
                  </a:cubicBezTo>
                  <a:close/>
                  <a:moveTo>
                    <a:pt x="2124" y="1246"/>
                  </a:moveTo>
                  <a:cubicBezTo>
                    <a:pt x="4213" y="1360"/>
                    <a:pt x="6315" y="1397"/>
                    <a:pt x="8419" y="1397"/>
                  </a:cubicBezTo>
                  <a:cubicBezTo>
                    <a:pt x="12299" y="1397"/>
                    <a:pt x="16191" y="1272"/>
                    <a:pt x="20040" y="1270"/>
                  </a:cubicBezTo>
                  <a:cubicBezTo>
                    <a:pt x="26225" y="1266"/>
                    <a:pt x="32411" y="1262"/>
                    <a:pt x="38596" y="1259"/>
                  </a:cubicBezTo>
                  <a:cubicBezTo>
                    <a:pt x="39551" y="1258"/>
                    <a:pt x="40507" y="1258"/>
                    <a:pt x="41462" y="1258"/>
                  </a:cubicBezTo>
                  <a:cubicBezTo>
                    <a:pt x="52992" y="1258"/>
                    <a:pt x="64522" y="1289"/>
                    <a:pt x="76050" y="1431"/>
                  </a:cubicBezTo>
                  <a:cubicBezTo>
                    <a:pt x="75508" y="10645"/>
                    <a:pt x="75757" y="19965"/>
                    <a:pt x="75669" y="29192"/>
                  </a:cubicBezTo>
                  <a:lnTo>
                    <a:pt x="75407" y="56668"/>
                  </a:lnTo>
                  <a:cubicBezTo>
                    <a:pt x="63045" y="57008"/>
                    <a:pt x="50680" y="57249"/>
                    <a:pt x="38315" y="57388"/>
                  </a:cubicBezTo>
                  <a:cubicBezTo>
                    <a:pt x="32078" y="57457"/>
                    <a:pt x="25842" y="57499"/>
                    <a:pt x="19605" y="57515"/>
                  </a:cubicBezTo>
                  <a:cubicBezTo>
                    <a:pt x="16487" y="57522"/>
                    <a:pt x="13368" y="57517"/>
                    <a:pt x="10250" y="57534"/>
                  </a:cubicBezTo>
                  <a:cubicBezTo>
                    <a:pt x="10143" y="57535"/>
                    <a:pt x="10036" y="57535"/>
                    <a:pt x="9929" y="57535"/>
                  </a:cubicBezTo>
                  <a:cubicBezTo>
                    <a:pt x="8490" y="57535"/>
                    <a:pt x="7027" y="57489"/>
                    <a:pt x="5567" y="57489"/>
                  </a:cubicBezTo>
                  <a:cubicBezTo>
                    <a:pt x="4939" y="57489"/>
                    <a:pt x="4312" y="57498"/>
                    <a:pt x="3688" y="57522"/>
                  </a:cubicBezTo>
                  <a:cubicBezTo>
                    <a:pt x="3003" y="57039"/>
                    <a:pt x="2376" y="56527"/>
                    <a:pt x="1858" y="55767"/>
                  </a:cubicBezTo>
                  <a:cubicBezTo>
                    <a:pt x="1847" y="55751"/>
                    <a:pt x="1839" y="55734"/>
                    <a:pt x="1827" y="55718"/>
                  </a:cubicBezTo>
                  <a:cubicBezTo>
                    <a:pt x="1832" y="54354"/>
                    <a:pt x="1719" y="52964"/>
                    <a:pt x="1709" y="51661"/>
                  </a:cubicBezTo>
                  <a:lnTo>
                    <a:pt x="1653" y="44374"/>
                  </a:lnTo>
                  <a:cubicBezTo>
                    <a:pt x="1624" y="40693"/>
                    <a:pt x="1596" y="37014"/>
                    <a:pt x="1568" y="33333"/>
                  </a:cubicBezTo>
                  <a:cubicBezTo>
                    <a:pt x="2545" y="23669"/>
                    <a:pt x="1881" y="13855"/>
                    <a:pt x="1409" y="4156"/>
                  </a:cubicBezTo>
                  <a:cubicBezTo>
                    <a:pt x="1577" y="3170"/>
                    <a:pt x="1816" y="2197"/>
                    <a:pt x="2124" y="1246"/>
                  </a:cubicBezTo>
                  <a:close/>
                  <a:moveTo>
                    <a:pt x="1796" y="56741"/>
                  </a:moveTo>
                  <a:cubicBezTo>
                    <a:pt x="2019" y="57044"/>
                    <a:pt x="2266" y="57328"/>
                    <a:pt x="2537" y="57589"/>
                  </a:cubicBezTo>
                  <a:cubicBezTo>
                    <a:pt x="2262" y="57609"/>
                    <a:pt x="1987" y="57631"/>
                    <a:pt x="1714" y="57661"/>
                  </a:cubicBezTo>
                  <a:cubicBezTo>
                    <a:pt x="1754" y="57359"/>
                    <a:pt x="1778" y="57051"/>
                    <a:pt x="1796" y="56741"/>
                  </a:cubicBezTo>
                  <a:close/>
                  <a:moveTo>
                    <a:pt x="8719" y="0"/>
                  </a:moveTo>
                  <a:cubicBezTo>
                    <a:pt x="6094" y="0"/>
                    <a:pt x="3474" y="55"/>
                    <a:pt x="877" y="244"/>
                  </a:cubicBezTo>
                  <a:cubicBezTo>
                    <a:pt x="844" y="246"/>
                    <a:pt x="819" y="259"/>
                    <a:pt x="789" y="266"/>
                  </a:cubicBezTo>
                  <a:cubicBezTo>
                    <a:pt x="771" y="264"/>
                    <a:pt x="752" y="263"/>
                    <a:pt x="734" y="263"/>
                  </a:cubicBezTo>
                  <a:cubicBezTo>
                    <a:pt x="541" y="263"/>
                    <a:pt x="349" y="388"/>
                    <a:pt x="331" y="651"/>
                  </a:cubicBezTo>
                  <a:cubicBezTo>
                    <a:pt x="1" y="5484"/>
                    <a:pt x="225" y="10382"/>
                    <a:pt x="256" y="15225"/>
                  </a:cubicBezTo>
                  <a:cubicBezTo>
                    <a:pt x="288" y="20083"/>
                    <a:pt x="319" y="24941"/>
                    <a:pt x="350" y="29799"/>
                  </a:cubicBezTo>
                  <a:lnTo>
                    <a:pt x="440" y="44026"/>
                  </a:lnTo>
                  <a:lnTo>
                    <a:pt x="486" y="51313"/>
                  </a:lnTo>
                  <a:cubicBezTo>
                    <a:pt x="501" y="53595"/>
                    <a:pt x="196" y="56150"/>
                    <a:pt x="694" y="58379"/>
                  </a:cubicBezTo>
                  <a:cubicBezTo>
                    <a:pt x="743" y="58599"/>
                    <a:pt x="943" y="58709"/>
                    <a:pt x="1142" y="58709"/>
                  </a:cubicBezTo>
                  <a:cubicBezTo>
                    <a:pt x="1313" y="58709"/>
                    <a:pt x="1484" y="58628"/>
                    <a:pt x="1560" y="58465"/>
                  </a:cubicBezTo>
                  <a:cubicBezTo>
                    <a:pt x="2410" y="58574"/>
                    <a:pt x="3275" y="58631"/>
                    <a:pt x="4143" y="58662"/>
                  </a:cubicBezTo>
                  <a:cubicBezTo>
                    <a:pt x="4267" y="58711"/>
                    <a:pt x="4390" y="58760"/>
                    <a:pt x="4517" y="58797"/>
                  </a:cubicBezTo>
                  <a:cubicBezTo>
                    <a:pt x="4549" y="58806"/>
                    <a:pt x="4579" y="58811"/>
                    <a:pt x="4608" y="58811"/>
                  </a:cubicBezTo>
                  <a:cubicBezTo>
                    <a:pt x="4706" y="58811"/>
                    <a:pt x="4782" y="58758"/>
                    <a:pt x="4829" y="58685"/>
                  </a:cubicBezTo>
                  <a:cubicBezTo>
                    <a:pt x="5253" y="58694"/>
                    <a:pt x="5679" y="58697"/>
                    <a:pt x="6104" y="58697"/>
                  </a:cubicBezTo>
                  <a:cubicBezTo>
                    <a:pt x="7282" y="58697"/>
                    <a:pt x="8460" y="58673"/>
                    <a:pt x="9622" y="58673"/>
                  </a:cubicBezTo>
                  <a:cubicBezTo>
                    <a:pt x="9831" y="58673"/>
                    <a:pt x="10041" y="58674"/>
                    <a:pt x="10249" y="58676"/>
                  </a:cubicBezTo>
                  <a:cubicBezTo>
                    <a:pt x="12029" y="58692"/>
                    <a:pt x="13808" y="58697"/>
                    <a:pt x="15587" y="58697"/>
                  </a:cubicBezTo>
                  <a:cubicBezTo>
                    <a:pt x="16811" y="58697"/>
                    <a:pt x="18034" y="58695"/>
                    <a:pt x="19258" y="58693"/>
                  </a:cubicBezTo>
                  <a:cubicBezTo>
                    <a:pt x="25610" y="58680"/>
                    <a:pt x="31963" y="58642"/>
                    <a:pt x="38314" y="58575"/>
                  </a:cubicBezTo>
                  <a:cubicBezTo>
                    <a:pt x="50762" y="58444"/>
                    <a:pt x="63207" y="58209"/>
                    <a:pt x="75651" y="57869"/>
                  </a:cubicBezTo>
                  <a:cubicBezTo>
                    <a:pt x="75753" y="57933"/>
                    <a:pt x="75875" y="57965"/>
                    <a:pt x="75997" y="57965"/>
                  </a:cubicBezTo>
                  <a:cubicBezTo>
                    <a:pt x="76255" y="57965"/>
                    <a:pt x="76513" y="57823"/>
                    <a:pt x="76585" y="57538"/>
                  </a:cubicBezTo>
                  <a:cubicBezTo>
                    <a:pt x="76668" y="57367"/>
                    <a:pt x="76677" y="57171"/>
                    <a:pt x="76610" y="56994"/>
                  </a:cubicBezTo>
                  <a:cubicBezTo>
                    <a:pt x="76695" y="47727"/>
                    <a:pt x="76782" y="38459"/>
                    <a:pt x="76869" y="29191"/>
                  </a:cubicBezTo>
                  <a:cubicBezTo>
                    <a:pt x="76954" y="19914"/>
                    <a:pt x="77386" y="10546"/>
                    <a:pt x="77006" y="1274"/>
                  </a:cubicBezTo>
                  <a:cubicBezTo>
                    <a:pt x="77324" y="946"/>
                    <a:pt x="77187" y="235"/>
                    <a:pt x="76591" y="229"/>
                  </a:cubicBezTo>
                  <a:cubicBezTo>
                    <a:pt x="66238" y="106"/>
                    <a:pt x="55885" y="74"/>
                    <a:pt x="45533" y="74"/>
                  </a:cubicBezTo>
                  <a:cubicBezTo>
                    <a:pt x="43221" y="74"/>
                    <a:pt x="40908" y="76"/>
                    <a:pt x="38596" y="78"/>
                  </a:cubicBezTo>
                  <a:cubicBezTo>
                    <a:pt x="32411" y="84"/>
                    <a:pt x="26225" y="94"/>
                    <a:pt x="20040" y="108"/>
                  </a:cubicBezTo>
                  <a:cubicBezTo>
                    <a:pt x="19935" y="108"/>
                    <a:pt x="19830" y="108"/>
                    <a:pt x="19725" y="108"/>
                  </a:cubicBezTo>
                  <a:cubicBezTo>
                    <a:pt x="16078" y="108"/>
                    <a:pt x="12393" y="0"/>
                    <a:pt x="8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78"/>
          <p:cNvSpPr txBox="1">
            <a:spLocks noGrp="1"/>
          </p:cNvSpPr>
          <p:nvPr>
            <p:ph type="subTitle" idx="4294967295"/>
          </p:nvPr>
        </p:nvSpPr>
        <p:spPr>
          <a:xfrm>
            <a:off x="1002325" y="2172550"/>
            <a:ext cx="2457000" cy="119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2"/>
                </a:solidFill>
              </a:rPr>
              <a:t>Despite being red, Mars is actually a cold place full of iron oxide dust</a:t>
            </a:r>
            <a:endParaRPr sz="1600">
              <a:solidFill>
                <a:schemeClr val="dk2"/>
              </a:solidFill>
            </a:endParaRPr>
          </a:p>
        </p:txBody>
      </p:sp>
      <p:pic>
        <p:nvPicPr>
          <p:cNvPr id="801" name="Google Shape;801;p78"/>
          <p:cNvPicPr preferRelativeResize="0"/>
          <p:nvPr/>
        </p:nvPicPr>
        <p:blipFill rotWithShape="1">
          <a:blip r:embed="rId4">
            <a:alphaModFix/>
          </a:blip>
          <a:srcRect t="16734" r="8892" b="18300"/>
          <a:stretch/>
        </p:blipFill>
        <p:spPr>
          <a:xfrm rot="10800000">
            <a:off x="62175" y="3766782"/>
            <a:ext cx="2036850" cy="846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1000"/>
                                        <p:tgtEl>
                                          <p:spTgt spid="79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 calcmode="lin" valueType="num">
                                      <p:cBhvr additive="base">
                                        <p:cTn id="10" dur="1000"/>
                                        <p:tgtEl>
                                          <p:spTgt spid="7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9"/>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concepts to know</a:t>
            </a:r>
            <a:endParaRPr/>
          </a:p>
        </p:txBody>
      </p:sp>
      <p:sp>
        <p:nvSpPr>
          <p:cNvPr id="807" name="Google Shape;807;p79"/>
          <p:cNvSpPr txBox="1">
            <a:spLocks noGrp="1"/>
          </p:cNvSpPr>
          <p:nvPr>
            <p:ph type="subTitle" idx="4294967295"/>
          </p:nvPr>
        </p:nvSpPr>
        <p:spPr>
          <a:xfrm>
            <a:off x="3784900" y="222820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08" name="Google Shape;808;p79"/>
          <p:cNvSpPr txBox="1">
            <a:spLocks noGrp="1"/>
          </p:cNvSpPr>
          <p:nvPr>
            <p:ph type="subTitle" idx="4294967295"/>
          </p:nvPr>
        </p:nvSpPr>
        <p:spPr>
          <a:xfrm>
            <a:off x="5981425" y="2228201"/>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Only Saturn</a:t>
            </a:r>
            <a:endParaRPr sz="1400">
              <a:solidFill>
                <a:schemeClr val="dk2"/>
              </a:solidFill>
            </a:endParaRPr>
          </a:p>
          <a:p>
            <a:pPr marL="0" lvl="0" indent="0" algn="ctr" rtl="0">
              <a:spcBef>
                <a:spcPts val="0"/>
              </a:spcBef>
              <a:spcAft>
                <a:spcPts val="0"/>
              </a:spcAft>
              <a:buNone/>
            </a:pPr>
            <a:r>
              <a:rPr lang="en" sz="1400">
                <a:solidFill>
                  <a:schemeClr val="dk2"/>
                </a:solidFill>
              </a:rPr>
              <a:t>has rings</a:t>
            </a:r>
            <a:endParaRPr sz="1400">
              <a:solidFill>
                <a:schemeClr val="dk2"/>
              </a:solidFill>
            </a:endParaRPr>
          </a:p>
        </p:txBody>
      </p:sp>
      <p:sp>
        <p:nvSpPr>
          <p:cNvPr id="809" name="Google Shape;809;p79"/>
          <p:cNvSpPr txBox="1">
            <a:spLocks noGrp="1"/>
          </p:cNvSpPr>
          <p:nvPr>
            <p:ph type="subTitle" idx="4294967295"/>
          </p:nvPr>
        </p:nvSpPr>
        <p:spPr>
          <a:xfrm>
            <a:off x="1588375" y="222819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10" name="Google Shape;810;p79"/>
          <p:cNvSpPr txBox="1">
            <a:spLocks noGrp="1"/>
          </p:cNvSpPr>
          <p:nvPr>
            <p:ph type="subTitle" idx="4294967295"/>
          </p:nvPr>
        </p:nvSpPr>
        <p:spPr>
          <a:xfrm>
            <a:off x="2686642" y="376659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11" name="Google Shape;811;p79"/>
          <p:cNvSpPr txBox="1">
            <a:spLocks noGrp="1"/>
          </p:cNvSpPr>
          <p:nvPr>
            <p:ph type="subTitle" idx="4294967295"/>
          </p:nvPr>
        </p:nvSpPr>
        <p:spPr>
          <a:xfrm>
            <a:off x="4883162" y="3766601"/>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812" name="Google Shape;812;p79"/>
          <p:cNvSpPr txBox="1">
            <a:spLocks noGrp="1"/>
          </p:cNvSpPr>
          <p:nvPr>
            <p:ph type="subTitle" idx="4294967295"/>
          </p:nvPr>
        </p:nvSpPr>
        <p:spPr>
          <a:xfrm>
            <a:off x="5981425" y="1846072"/>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813" name="Google Shape;813;p79"/>
          <p:cNvSpPr txBox="1">
            <a:spLocks noGrp="1"/>
          </p:cNvSpPr>
          <p:nvPr>
            <p:ph type="subTitle" idx="4294967295"/>
          </p:nvPr>
        </p:nvSpPr>
        <p:spPr>
          <a:xfrm>
            <a:off x="4883162" y="3384472"/>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814" name="Google Shape;814;p79"/>
          <p:cNvSpPr txBox="1">
            <a:spLocks noGrp="1"/>
          </p:cNvSpPr>
          <p:nvPr>
            <p:ph type="subTitle" idx="4294967295"/>
          </p:nvPr>
        </p:nvSpPr>
        <p:spPr>
          <a:xfrm>
            <a:off x="3784900" y="1846076"/>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815" name="Google Shape;815;p79"/>
          <p:cNvSpPr txBox="1">
            <a:spLocks noGrp="1"/>
          </p:cNvSpPr>
          <p:nvPr>
            <p:ph type="subTitle" idx="4294967295"/>
          </p:nvPr>
        </p:nvSpPr>
        <p:spPr>
          <a:xfrm>
            <a:off x="1588375" y="184606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816" name="Google Shape;816;p79"/>
          <p:cNvSpPr txBox="1">
            <a:spLocks noGrp="1"/>
          </p:cNvSpPr>
          <p:nvPr>
            <p:ph type="subTitle" idx="4294967295"/>
          </p:nvPr>
        </p:nvSpPr>
        <p:spPr>
          <a:xfrm>
            <a:off x="2686642" y="338446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817" name="Google Shape;817;p79"/>
          <p:cNvSpPr/>
          <p:nvPr/>
        </p:nvSpPr>
        <p:spPr>
          <a:xfrm>
            <a:off x="2379676" y="1524996"/>
            <a:ext cx="395002" cy="321088"/>
          </a:xfrm>
          <a:custGeom>
            <a:avLst/>
            <a:gdLst/>
            <a:ahLst/>
            <a:cxnLst/>
            <a:rect l="l" t="t" r="r" b="b"/>
            <a:pathLst>
              <a:path w="12099" h="9835" extrusionOk="0">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79"/>
          <p:cNvGrpSpPr/>
          <p:nvPr/>
        </p:nvGrpSpPr>
        <p:grpSpPr>
          <a:xfrm>
            <a:off x="5715276" y="2991922"/>
            <a:ext cx="313351" cy="392554"/>
            <a:chOff x="6279850" y="3645375"/>
            <a:chExt cx="239950" cy="300600"/>
          </a:xfrm>
        </p:grpSpPr>
        <p:sp>
          <p:nvSpPr>
            <p:cNvPr id="819" name="Google Shape;819;p79"/>
            <p:cNvSpPr/>
            <p:nvPr/>
          </p:nvSpPr>
          <p:spPr>
            <a:xfrm>
              <a:off x="6279850" y="3645375"/>
              <a:ext cx="239950" cy="300600"/>
            </a:xfrm>
            <a:custGeom>
              <a:avLst/>
              <a:gdLst/>
              <a:ahLst/>
              <a:cxnLst/>
              <a:rect l="l" t="t" r="r" b="b"/>
              <a:pathLst>
                <a:path w="9598" h="12024" extrusionOk="0">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9"/>
            <p:cNvSpPr/>
            <p:nvPr/>
          </p:nvSpPr>
          <p:spPr>
            <a:xfrm>
              <a:off x="6330450" y="3810575"/>
              <a:ext cx="148850" cy="21900"/>
            </a:xfrm>
            <a:custGeom>
              <a:avLst/>
              <a:gdLst/>
              <a:ahLst/>
              <a:cxnLst/>
              <a:rect l="l" t="t" r="r" b="b"/>
              <a:pathLst>
                <a:path w="5954" h="876" extrusionOk="0">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9"/>
            <p:cNvSpPr/>
            <p:nvPr/>
          </p:nvSpPr>
          <p:spPr>
            <a:xfrm>
              <a:off x="6343550" y="3762725"/>
              <a:ext cx="122075" cy="19675"/>
            </a:xfrm>
            <a:custGeom>
              <a:avLst/>
              <a:gdLst/>
              <a:ahLst/>
              <a:cxnLst/>
              <a:rect l="l" t="t" r="r" b="b"/>
              <a:pathLst>
                <a:path w="4883" h="787" extrusionOk="0">
                  <a:moveTo>
                    <a:pt x="524" y="1"/>
                  </a:moveTo>
                  <a:cubicBezTo>
                    <a:pt x="1" y="1"/>
                    <a:pt x="1" y="787"/>
                    <a:pt x="524" y="787"/>
                  </a:cubicBezTo>
                  <a:lnTo>
                    <a:pt x="4359" y="787"/>
                  </a:lnTo>
                  <a:cubicBezTo>
                    <a:pt x="4883" y="787"/>
                    <a:pt x="4883" y="1"/>
                    <a:pt x="4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9"/>
            <p:cNvSpPr/>
            <p:nvPr/>
          </p:nvSpPr>
          <p:spPr>
            <a:xfrm>
              <a:off x="6350700" y="3715100"/>
              <a:ext cx="107775" cy="19675"/>
            </a:xfrm>
            <a:custGeom>
              <a:avLst/>
              <a:gdLst/>
              <a:ahLst/>
              <a:cxnLst/>
              <a:rect l="l" t="t" r="r" b="b"/>
              <a:pathLst>
                <a:path w="4311" h="787" extrusionOk="0">
                  <a:moveTo>
                    <a:pt x="524" y="1"/>
                  </a:moveTo>
                  <a:cubicBezTo>
                    <a:pt x="0" y="1"/>
                    <a:pt x="0" y="786"/>
                    <a:pt x="524" y="786"/>
                  </a:cubicBezTo>
                  <a:lnTo>
                    <a:pt x="3787" y="786"/>
                  </a:lnTo>
                  <a:cubicBezTo>
                    <a:pt x="4311" y="786"/>
                    <a:pt x="4311" y="1"/>
                    <a:pt x="37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79"/>
          <p:cNvGrpSpPr/>
          <p:nvPr/>
        </p:nvGrpSpPr>
        <p:grpSpPr>
          <a:xfrm>
            <a:off x="6827928" y="1514569"/>
            <a:ext cx="284588" cy="341950"/>
            <a:chOff x="5138550" y="3225375"/>
            <a:chExt cx="217925" cy="261850"/>
          </a:xfrm>
        </p:grpSpPr>
        <p:sp>
          <p:nvSpPr>
            <p:cNvPr id="824" name="Google Shape;824;p79"/>
            <p:cNvSpPr/>
            <p:nvPr/>
          </p:nvSpPr>
          <p:spPr>
            <a:xfrm>
              <a:off x="5138550" y="3225375"/>
              <a:ext cx="217925" cy="261850"/>
            </a:xfrm>
            <a:custGeom>
              <a:avLst/>
              <a:gdLst/>
              <a:ahLst/>
              <a:cxnLst/>
              <a:rect l="l" t="t" r="r" b="b"/>
              <a:pathLst>
                <a:path w="8717" h="10474" extrusionOk="0">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9"/>
            <p:cNvSpPr/>
            <p:nvPr/>
          </p:nvSpPr>
          <p:spPr>
            <a:xfrm>
              <a:off x="5178425" y="3253300"/>
              <a:ext cx="138750" cy="147050"/>
            </a:xfrm>
            <a:custGeom>
              <a:avLst/>
              <a:gdLst/>
              <a:ahLst/>
              <a:cxnLst/>
              <a:rect l="l" t="t" r="r" b="b"/>
              <a:pathLst>
                <a:path w="5550" h="5882" extrusionOk="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9"/>
            <p:cNvSpPr/>
            <p:nvPr/>
          </p:nvSpPr>
          <p:spPr>
            <a:xfrm>
              <a:off x="5183200" y="3410425"/>
              <a:ext cx="132175" cy="45575"/>
            </a:xfrm>
            <a:custGeom>
              <a:avLst/>
              <a:gdLst/>
              <a:ahLst/>
              <a:cxnLst/>
              <a:rect l="l" t="t" r="r" b="b"/>
              <a:pathLst>
                <a:path w="5287" h="1823" extrusionOk="0">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79"/>
          <p:cNvGrpSpPr/>
          <p:nvPr/>
        </p:nvGrpSpPr>
        <p:grpSpPr>
          <a:xfrm>
            <a:off x="3490777" y="3032751"/>
            <a:ext cx="369341" cy="310902"/>
            <a:chOff x="6236375" y="2802425"/>
            <a:chExt cx="282825" cy="238075"/>
          </a:xfrm>
        </p:grpSpPr>
        <p:sp>
          <p:nvSpPr>
            <p:cNvPr id="828" name="Google Shape;828;p79"/>
            <p:cNvSpPr/>
            <p:nvPr/>
          </p:nvSpPr>
          <p:spPr>
            <a:xfrm>
              <a:off x="6300300" y="2892150"/>
              <a:ext cx="52775" cy="41325"/>
            </a:xfrm>
            <a:custGeom>
              <a:avLst/>
              <a:gdLst/>
              <a:ahLst/>
              <a:cxnLst/>
              <a:rect l="l" t="t" r="r" b="b"/>
              <a:pathLst>
                <a:path w="2111" h="1653" extrusionOk="0">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9"/>
            <p:cNvSpPr/>
            <p:nvPr/>
          </p:nvSpPr>
          <p:spPr>
            <a:xfrm>
              <a:off x="6357425" y="2845800"/>
              <a:ext cx="52800" cy="41825"/>
            </a:xfrm>
            <a:custGeom>
              <a:avLst/>
              <a:gdLst/>
              <a:ahLst/>
              <a:cxnLst/>
              <a:rect l="l" t="t" r="r" b="b"/>
              <a:pathLst>
                <a:path w="2112" h="1673" extrusionOk="0">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9"/>
            <p:cNvSpPr/>
            <p:nvPr/>
          </p:nvSpPr>
          <p:spPr>
            <a:xfrm>
              <a:off x="6428925" y="2862400"/>
              <a:ext cx="52750" cy="41900"/>
            </a:xfrm>
            <a:custGeom>
              <a:avLst/>
              <a:gdLst/>
              <a:ahLst/>
              <a:cxnLst/>
              <a:rect l="l" t="t" r="r" b="b"/>
              <a:pathLst>
                <a:path w="2110" h="1676" extrusionOk="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9"/>
            <p:cNvSpPr/>
            <p:nvPr/>
          </p:nvSpPr>
          <p:spPr>
            <a:xfrm>
              <a:off x="6408025" y="2924450"/>
              <a:ext cx="76625" cy="59725"/>
            </a:xfrm>
            <a:custGeom>
              <a:avLst/>
              <a:gdLst/>
              <a:ahLst/>
              <a:cxnLst/>
              <a:rect l="l" t="t" r="r" b="b"/>
              <a:pathLst>
                <a:path w="3065" h="2389" extrusionOk="0">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9"/>
            <p:cNvSpPr/>
            <p:nvPr/>
          </p:nvSpPr>
          <p:spPr>
            <a:xfrm>
              <a:off x="6236375" y="2802425"/>
              <a:ext cx="282825" cy="238075"/>
            </a:xfrm>
            <a:custGeom>
              <a:avLst/>
              <a:gdLst/>
              <a:ahLst/>
              <a:cxnLst/>
              <a:rect l="l" t="t" r="r" b="b"/>
              <a:pathLst>
                <a:path w="11313" h="9523" extrusionOk="0">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79"/>
          <p:cNvGrpSpPr/>
          <p:nvPr/>
        </p:nvGrpSpPr>
        <p:grpSpPr>
          <a:xfrm>
            <a:off x="4615842" y="1543104"/>
            <a:ext cx="315701" cy="284849"/>
            <a:chOff x="5698175" y="2389350"/>
            <a:chExt cx="241750" cy="218125"/>
          </a:xfrm>
        </p:grpSpPr>
        <p:sp>
          <p:nvSpPr>
            <p:cNvPr id="834" name="Google Shape;834;p79"/>
            <p:cNvSpPr/>
            <p:nvPr/>
          </p:nvSpPr>
          <p:spPr>
            <a:xfrm>
              <a:off x="5698175" y="2389350"/>
              <a:ext cx="241750" cy="218125"/>
            </a:xfrm>
            <a:custGeom>
              <a:avLst/>
              <a:gdLst/>
              <a:ahLst/>
              <a:cxnLst/>
              <a:rect l="l" t="t" r="r" b="b"/>
              <a:pathLst>
                <a:path w="9670" h="8725" extrusionOk="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9"/>
            <p:cNvSpPr/>
            <p:nvPr/>
          </p:nvSpPr>
          <p:spPr>
            <a:xfrm>
              <a:off x="5757350" y="2438400"/>
              <a:ext cx="117725" cy="27325"/>
            </a:xfrm>
            <a:custGeom>
              <a:avLst/>
              <a:gdLst/>
              <a:ahLst/>
              <a:cxnLst/>
              <a:rect l="l" t="t" r="r" b="b"/>
              <a:pathLst>
                <a:path w="4709" h="1093" extrusionOk="0">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9"/>
            <p:cNvSpPr/>
            <p:nvPr/>
          </p:nvSpPr>
          <p:spPr>
            <a:xfrm>
              <a:off x="5757475" y="2485075"/>
              <a:ext cx="117475" cy="27425"/>
            </a:xfrm>
            <a:custGeom>
              <a:avLst/>
              <a:gdLst/>
              <a:ahLst/>
              <a:cxnLst/>
              <a:rect l="l" t="t" r="r" b="b"/>
              <a:pathLst>
                <a:path w="4699" h="1097" extrusionOk="0">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7" name="Google Shape;837;p79"/>
          <p:cNvPicPr preferRelativeResize="0"/>
          <p:nvPr/>
        </p:nvPicPr>
        <p:blipFill>
          <a:blip r:embed="rId3">
            <a:alphaModFix/>
          </a:blip>
          <a:stretch>
            <a:fillRect/>
          </a:stretch>
        </p:blipFill>
        <p:spPr>
          <a:xfrm flipH="1">
            <a:off x="6920209" y="2931163"/>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par>
                                <p:cTn id="8" presetID="10" presetClass="entr" presetSubtype="0" fill="hold" nodeType="withEffect">
                                  <p:stCondLst>
                                    <p:cond delay="0"/>
                                  </p:stCondLst>
                                  <p:childTnLst>
                                    <p:set>
                                      <p:cBhvr>
                                        <p:cTn id="9" dur="1" fill="hold">
                                          <p:stCondLst>
                                            <p:cond delay="0"/>
                                          </p:stCondLst>
                                        </p:cTn>
                                        <p:tgtEl>
                                          <p:spTgt spid="818"/>
                                        </p:tgtEl>
                                        <p:attrNameLst>
                                          <p:attrName>style.visibility</p:attrName>
                                        </p:attrNameLst>
                                      </p:cBhvr>
                                      <p:to>
                                        <p:strVal val="visible"/>
                                      </p:to>
                                    </p:set>
                                    <p:animEffect transition="in" filter="fade">
                                      <p:cBhvr>
                                        <p:cTn id="10" dur="1000"/>
                                        <p:tgtEl>
                                          <p:spTgt spid="818"/>
                                        </p:tgtEl>
                                      </p:cBhvr>
                                    </p:animEffect>
                                  </p:childTnLst>
                                </p:cTn>
                              </p:par>
                              <p:par>
                                <p:cTn id="11" presetID="10" presetClass="entr" presetSubtype="0" fill="hold" nodeType="withEffect">
                                  <p:stCondLst>
                                    <p:cond delay="0"/>
                                  </p:stCondLst>
                                  <p:childTnLst>
                                    <p:set>
                                      <p:cBhvr>
                                        <p:cTn id="12" dur="1" fill="hold">
                                          <p:stCondLst>
                                            <p:cond delay="0"/>
                                          </p:stCondLst>
                                        </p:cTn>
                                        <p:tgtEl>
                                          <p:spTgt spid="823"/>
                                        </p:tgtEl>
                                        <p:attrNameLst>
                                          <p:attrName>style.visibility</p:attrName>
                                        </p:attrNameLst>
                                      </p:cBhvr>
                                      <p:to>
                                        <p:strVal val="visible"/>
                                      </p:to>
                                    </p:set>
                                    <p:animEffect transition="in" filter="fade">
                                      <p:cBhvr>
                                        <p:cTn id="13" dur="1000"/>
                                        <p:tgtEl>
                                          <p:spTgt spid="823"/>
                                        </p:tgtEl>
                                      </p:cBhvr>
                                    </p:animEffect>
                                  </p:childTnLst>
                                </p:cTn>
                              </p:par>
                              <p:par>
                                <p:cTn id="14" presetID="10" presetClass="entr" presetSubtype="0" fill="hold" nodeType="withEffect">
                                  <p:stCondLst>
                                    <p:cond delay="0"/>
                                  </p:stCondLst>
                                  <p:childTnLst>
                                    <p:set>
                                      <p:cBhvr>
                                        <p:cTn id="15" dur="1" fill="hold">
                                          <p:stCondLst>
                                            <p:cond delay="0"/>
                                          </p:stCondLst>
                                        </p:cTn>
                                        <p:tgtEl>
                                          <p:spTgt spid="833"/>
                                        </p:tgtEl>
                                        <p:attrNameLst>
                                          <p:attrName>style.visibility</p:attrName>
                                        </p:attrNameLst>
                                      </p:cBhvr>
                                      <p:to>
                                        <p:strVal val="visible"/>
                                      </p:to>
                                    </p:set>
                                    <p:animEffect transition="in" filter="fade">
                                      <p:cBhvr>
                                        <p:cTn id="16" dur="1000"/>
                                        <p:tgtEl>
                                          <p:spTgt spid="833"/>
                                        </p:tgtEl>
                                      </p:cBhvr>
                                    </p:animEffect>
                                  </p:childTnLst>
                                </p:cTn>
                              </p:par>
                              <p:par>
                                <p:cTn id="17" presetID="10" presetClass="entr" presetSubtype="0" fill="hold" nodeType="withEffect">
                                  <p:stCondLst>
                                    <p:cond delay="0"/>
                                  </p:stCondLst>
                                  <p:childTnLst>
                                    <p:set>
                                      <p:cBhvr>
                                        <p:cTn id="18" dur="1" fill="hold">
                                          <p:stCondLst>
                                            <p:cond delay="0"/>
                                          </p:stCondLst>
                                        </p:cTn>
                                        <p:tgtEl>
                                          <p:spTgt spid="827"/>
                                        </p:tgtEl>
                                        <p:attrNameLst>
                                          <p:attrName>style.visibility</p:attrName>
                                        </p:attrNameLst>
                                      </p:cBhvr>
                                      <p:to>
                                        <p:strVal val="visible"/>
                                      </p:to>
                                    </p:set>
                                    <p:animEffect transition="in" filter="fade">
                                      <p:cBhvr>
                                        <p:cTn id="19"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80"/>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Exam’s grades</a:t>
            </a:r>
            <a:endParaRPr/>
          </a:p>
        </p:txBody>
      </p:sp>
      <p:graphicFrame>
        <p:nvGraphicFramePr>
          <p:cNvPr id="843" name="Google Shape;843;p80"/>
          <p:cNvGraphicFramePr/>
          <p:nvPr/>
        </p:nvGraphicFramePr>
        <p:xfrm>
          <a:off x="1002325" y="1611875"/>
          <a:ext cx="3000000" cy="3000000"/>
        </p:xfrm>
        <a:graphic>
          <a:graphicData uri="http://schemas.openxmlformats.org/drawingml/2006/table">
            <a:tbl>
              <a:tblPr>
                <a:noFill/>
                <a:tableStyleId>{56B8D78D-280B-43F5-867C-7B1EE2553EB2}</a:tableStyleId>
              </a:tblPr>
              <a:tblGrid>
                <a:gridCol w="1824200">
                  <a:extLst>
                    <a:ext uri="{9D8B030D-6E8A-4147-A177-3AD203B41FA5}">
                      <a16:colId xmlns:a16="http://schemas.microsoft.com/office/drawing/2014/main" val="20000"/>
                    </a:ext>
                  </a:extLst>
                </a:gridCol>
                <a:gridCol w="590650">
                  <a:extLst>
                    <a:ext uri="{9D8B030D-6E8A-4147-A177-3AD203B41FA5}">
                      <a16:colId xmlns:a16="http://schemas.microsoft.com/office/drawing/2014/main" val="20001"/>
                    </a:ext>
                  </a:extLst>
                </a:gridCol>
                <a:gridCol w="590675">
                  <a:extLst>
                    <a:ext uri="{9D8B030D-6E8A-4147-A177-3AD203B41FA5}">
                      <a16:colId xmlns:a16="http://schemas.microsoft.com/office/drawing/2014/main" val="20002"/>
                    </a:ext>
                  </a:extLst>
                </a:gridCol>
              </a:tblGrid>
              <a:tr h="396200">
                <a:tc gridSpan="3">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Grades</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Student</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44" name="Google Shape;844;p80"/>
          <p:cNvGraphicFramePr/>
          <p:nvPr/>
        </p:nvGraphicFramePr>
        <p:xfrm>
          <a:off x="5102900" y="1611875"/>
          <a:ext cx="3000000" cy="3000000"/>
        </p:xfrm>
        <a:graphic>
          <a:graphicData uri="http://schemas.openxmlformats.org/drawingml/2006/table">
            <a:tbl>
              <a:tblPr>
                <a:noFill/>
                <a:tableStyleId>{56B8D78D-280B-43F5-867C-7B1EE2553EB2}</a:tableStyleId>
              </a:tblPr>
              <a:tblGrid>
                <a:gridCol w="1824200">
                  <a:extLst>
                    <a:ext uri="{9D8B030D-6E8A-4147-A177-3AD203B41FA5}">
                      <a16:colId xmlns:a16="http://schemas.microsoft.com/office/drawing/2014/main" val="20000"/>
                    </a:ext>
                  </a:extLst>
                </a:gridCol>
                <a:gridCol w="590650">
                  <a:extLst>
                    <a:ext uri="{9D8B030D-6E8A-4147-A177-3AD203B41FA5}">
                      <a16:colId xmlns:a16="http://schemas.microsoft.com/office/drawing/2014/main" val="20001"/>
                    </a:ext>
                  </a:extLst>
                </a:gridCol>
                <a:gridCol w="590675">
                  <a:extLst>
                    <a:ext uri="{9D8B030D-6E8A-4147-A177-3AD203B41FA5}">
                      <a16:colId xmlns:a16="http://schemas.microsoft.com/office/drawing/2014/main" val="20002"/>
                    </a:ext>
                  </a:extLst>
                </a:gridCol>
              </a:tblGrid>
              <a:tr h="396200">
                <a:tc gridSpan="3">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Grades</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Student</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Q2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4175">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3"/>
                                        </p:tgtEl>
                                        <p:attrNameLst>
                                          <p:attrName>style.visibility</p:attrName>
                                        </p:attrNameLst>
                                      </p:cBhvr>
                                      <p:to>
                                        <p:strVal val="visible"/>
                                      </p:to>
                                    </p:set>
                                    <p:animEffect transition="in" filter="fade">
                                      <p:cBhvr>
                                        <p:cTn id="7" dur="1000"/>
                                        <p:tgtEl>
                                          <p:spTgt spid="843"/>
                                        </p:tgtEl>
                                      </p:cBhvr>
                                    </p:animEffect>
                                  </p:childTnLst>
                                </p:cTn>
                              </p:par>
                              <p:par>
                                <p:cTn id="8" presetID="10" presetClass="entr" presetSubtype="0" fill="hold" nodeType="withEffect">
                                  <p:stCondLst>
                                    <p:cond delay="0"/>
                                  </p:stCondLst>
                                  <p:childTnLst>
                                    <p:set>
                                      <p:cBhvr>
                                        <p:cTn id="9" dur="1" fill="hold">
                                          <p:stCondLst>
                                            <p:cond delay="0"/>
                                          </p:stCondLst>
                                        </p:cTn>
                                        <p:tgtEl>
                                          <p:spTgt spid="844"/>
                                        </p:tgtEl>
                                        <p:attrNameLst>
                                          <p:attrName>style.visibility</p:attrName>
                                        </p:attrNameLst>
                                      </p:cBhvr>
                                      <p:to>
                                        <p:strVal val="visible"/>
                                      </p:to>
                                    </p:set>
                                    <p:animEffect transition="in" filter="fade">
                                      <p:cBhvr>
                                        <p:cTn id="10" dur="1000"/>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1"/>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diagram</a:t>
            </a:r>
            <a:endParaRPr/>
          </a:p>
        </p:txBody>
      </p:sp>
      <p:sp>
        <p:nvSpPr>
          <p:cNvPr id="850" name="Google Shape;850;p81"/>
          <p:cNvSpPr txBox="1">
            <a:spLocks noGrp="1"/>
          </p:cNvSpPr>
          <p:nvPr>
            <p:ph type="title" idx="4294967295"/>
          </p:nvPr>
        </p:nvSpPr>
        <p:spPr>
          <a:xfrm>
            <a:off x="1721275" y="2267675"/>
            <a:ext cx="1554000" cy="6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30%</a:t>
            </a:r>
            <a:endParaRPr>
              <a:solidFill>
                <a:schemeClr val="dk2"/>
              </a:solidFill>
            </a:endParaRPr>
          </a:p>
        </p:txBody>
      </p:sp>
      <p:sp>
        <p:nvSpPr>
          <p:cNvPr id="851" name="Google Shape;851;p81"/>
          <p:cNvSpPr txBox="1">
            <a:spLocks noGrp="1"/>
          </p:cNvSpPr>
          <p:nvPr>
            <p:ph type="subTitle" idx="4294967295"/>
          </p:nvPr>
        </p:nvSpPr>
        <p:spPr>
          <a:xfrm>
            <a:off x="771575"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Mercury is smallest one</a:t>
            </a:r>
            <a:endParaRPr sz="1400">
              <a:solidFill>
                <a:schemeClr val="dk2"/>
              </a:solidFill>
            </a:endParaRPr>
          </a:p>
        </p:txBody>
      </p:sp>
      <p:sp>
        <p:nvSpPr>
          <p:cNvPr id="852" name="Google Shape;852;p81"/>
          <p:cNvSpPr txBox="1">
            <a:spLocks noGrp="1"/>
          </p:cNvSpPr>
          <p:nvPr>
            <p:ph type="subTitle" idx="4294967295"/>
          </p:nvPr>
        </p:nvSpPr>
        <p:spPr>
          <a:xfrm>
            <a:off x="262845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Venus is a hot planet</a:t>
            </a:r>
            <a:endParaRPr sz="1400">
              <a:solidFill>
                <a:schemeClr val="dk2"/>
              </a:solidFill>
            </a:endParaRPr>
          </a:p>
        </p:txBody>
      </p:sp>
      <p:pic>
        <p:nvPicPr>
          <p:cNvPr id="853" name="Google Shape;853;p81"/>
          <p:cNvPicPr preferRelativeResize="0"/>
          <p:nvPr/>
        </p:nvPicPr>
        <p:blipFill>
          <a:blip r:embed="rId3">
            <a:alphaModFix amt="86000"/>
          </a:blip>
          <a:stretch>
            <a:fillRect/>
          </a:stretch>
        </p:blipFill>
        <p:spPr>
          <a:xfrm rot="729287">
            <a:off x="1914022" y="2153044"/>
            <a:ext cx="1168505" cy="837414"/>
          </a:xfrm>
          <a:prstGeom prst="rect">
            <a:avLst/>
          </a:prstGeom>
          <a:noFill/>
          <a:ln>
            <a:noFill/>
          </a:ln>
        </p:spPr>
      </p:pic>
      <p:pic>
        <p:nvPicPr>
          <p:cNvPr id="854" name="Google Shape;854;p81"/>
          <p:cNvPicPr preferRelativeResize="0"/>
          <p:nvPr/>
        </p:nvPicPr>
        <p:blipFill>
          <a:blip r:embed="rId3">
            <a:alphaModFix amt="86000"/>
          </a:blip>
          <a:stretch>
            <a:fillRect/>
          </a:stretch>
        </p:blipFill>
        <p:spPr>
          <a:xfrm rot="729296">
            <a:off x="6095864" y="1995375"/>
            <a:ext cx="1211373" cy="868148"/>
          </a:xfrm>
          <a:prstGeom prst="rect">
            <a:avLst/>
          </a:prstGeom>
          <a:noFill/>
          <a:ln>
            <a:noFill/>
          </a:ln>
        </p:spPr>
      </p:pic>
      <p:sp>
        <p:nvSpPr>
          <p:cNvPr id="855" name="Google Shape;855;p81"/>
          <p:cNvSpPr/>
          <p:nvPr/>
        </p:nvSpPr>
        <p:spPr>
          <a:xfrm>
            <a:off x="6364123" y="2137038"/>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1"/>
          <p:cNvSpPr txBox="1">
            <a:spLocks noGrp="1"/>
          </p:cNvSpPr>
          <p:nvPr>
            <p:ph type="subTitle" idx="4294967295"/>
          </p:nvPr>
        </p:nvSpPr>
        <p:spPr>
          <a:xfrm>
            <a:off x="504850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Mars is a cold place</a:t>
            </a:r>
            <a:endParaRPr sz="1400">
              <a:solidFill>
                <a:schemeClr val="dk2"/>
              </a:solidFill>
            </a:endParaRPr>
          </a:p>
        </p:txBody>
      </p:sp>
      <p:sp>
        <p:nvSpPr>
          <p:cNvPr id="857" name="Google Shape;857;p81"/>
          <p:cNvSpPr txBox="1">
            <a:spLocks noGrp="1"/>
          </p:cNvSpPr>
          <p:nvPr>
            <p:ph type="subTitle" idx="4294967295"/>
          </p:nvPr>
        </p:nvSpPr>
        <p:spPr>
          <a:xfrm>
            <a:off x="6857750" y="3321375"/>
            <a:ext cx="1554000" cy="7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dk2"/>
                </a:solidFill>
              </a:rPr>
              <a:t>Only Saturn has rings</a:t>
            </a:r>
            <a:endParaRPr sz="1400">
              <a:solidFill>
                <a:schemeClr val="dk2"/>
              </a:solidFill>
            </a:endParaRPr>
          </a:p>
        </p:txBody>
      </p:sp>
      <p:pic>
        <p:nvPicPr>
          <p:cNvPr id="858" name="Google Shape;858;p81"/>
          <p:cNvPicPr preferRelativeResize="0"/>
          <p:nvPr/>
        </p:nvPicPr>
        <p:blipFill>
          <a:blip r:embed="rId4">
            <a:alphaModFix amt="80000"/>
          </a:blip>
          <a:stretch>
            <a:fillRect/>
          </a:stretch>
        </p:blipFill>
        <p:spPr>
          <a:xfrm rot="3109567">
            <a:off x="3009584" y="2963526"/>
            <a:ext cx="539481" cy="250849"/>
          </a:xfrm>
          <a:prstGeom prst="rect">
            <a:avLst/>
          </a:prstGeom>
          <a:noFill/>
          <a:ln>
            <a:noFill/>
          </a:ln>
        </p:spPr>
      </p:pic>
      <p:pic>
        <p:nvPicPr>
          <p:cNvPr id="859" name="Google Shape;859;p81"/>
          <p:cNvPicPr preferRelativeResize="0"/>
          <p:nvPr/>
        </p:nvPicPr>
        <p:blipFill>
          <a:blip r:embed="rId4">
            <a:alphaModFix amt="80000"/>
          </a:blip>
          <a:stretch>
            <a:fillRect/>
          </a:stretch>
        </p:blipFill>
        <p:spPr>
          <a:xfrm rot="-3109567" flipH="1">
            <a:off x="1447484" y="2963526"/>
            <a:ext cx="539481" cy="250849"/>
          </a:xfrm>
          <a:prstGeom prst="rect">
            <a:avLst/>
          </a:prstGeom>
          <a:noFill/>
          <a:ln>
            <a:noFill/>
          </a:ln>
        </p:spPr>
      </p:pic>
      <p:pic>
        <p:nvPicPr>
          <p:cNvPr id="860" name="Google Shape;860;p81"/>
          <p:cNvPicPr preferRelativeResize="0"/>
          <p:nvPr/>
        </p:nvPicPr>
        <p:blipFill>
          <a:blip r:embed="rId4">
            <a:alphaModFix amt="80000"/>
          </a:blip>
          <a:stretch>
            <a:fillRect/>
          </a:stretch>
        </p:blipFill>
        <p:spPr>
          <a:xfrm rot="3109567">
            <a:off x="7212859" y="2963526"/>
            <a:ext cx="539481" cy="250849"/>
          </a:xfrm>
          <a:prstGeom prst="rect">
            <a:avLst/>
          </a:prstGeom>
          <a:noFill/>
          <a:ln>
            <a:noFill/>
          </a:ln>
        </p:spPr>
      </p:pic>
      <p:pic>
        <p:nvPicPr>
          <p:cNvPr id="861" name="Google Shape;861;p81"/>
          <p:cNvPicPr preferRelativeResize="0"/>
          <p:nvPr/>
        </p:nvPicPr>
        <p:blipFill>
          <a:blip r:embed="rId4">
            <a:alphaModFix amt="80000"/>
          </a:blip>
          <a:stretch>
            <a:fillRect/>
          </a:stretch>
        </p:blipFill>
        <p:spPr>
          <a:xfrm rot="-3109567" flipH="1">
            <a:off x="5650759" y="2963526"/>
            <a:ext cx="539481" cy="250849"/>
          </a:xfrm>
          <a:prstGeom prst="rect">
            <a:avLst/>
          </a:prstGeom>
          <a:noFill/>
          <a:ln>
            <a:noFill/>
          </a:ln>
        </p:spPr>
      </p:pic>
      <p:pic>
        <p:nvPicPr>
          <p:cNvPr id="862" name="Google Shape;862;p81"/>
          <p:cNvPicPr preferRelativeResize="0"/>
          <p:nvPr/>
        </p:nvPicPr>
        <p:blipFill rotWithShape="1">
          <a:blip r:embed="rId5">
            <a:alphaModFix amt="71000"/>
          </a:blip>
          <a:srcRect r="53187"/>
          <a:stretch/>
        </p:blipFill>
        <p:spPr>
          <a:xfrm rot="34">
            <a:off x="3707032" y="2192629"/>
            <a:ext cx="860026" cy="758217"/>
          </a:xfrm>
          <a:prstGeom prst="rect">
            <a:avLst/>
          </a:prstGeom>
          <a:noFill/>
          <a:ln>
            <a:noFill/>
          </a:ln>
        </p:spPr>
      </p:pic>
      <p:pic>
        <p:nvPicPr>
          <p:cNvPr id="863" name="Google Shape;863;p81"/>
          <p:cNvPicPr preferRelativeResize="0"/>
          <p:nvPr/>
        </p:nvPicPr>
        <p:blipFill rotWithShape="1">
          <a:blip r:embed="rId5">
            <a:alphaModFix amt="71000"/>
          </a:blip>
          <a:srcRect l="101335" r="53189"/>
          <a:stretch/>
        </p:blipFill>
        <p:spPr>
          <a:xfrm rot="35" flipH="1">
            <a:off x="4581853" y="2192630"/>
            <a:ext cx="1001749" cy="7582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58"/>
                                        </p:tgtEl>
                                        <p:attrNameLst>
                                          <p:attrName>style.visibility</p:attrName>
                                        </p:attrNameLst>
                                      </p:cBhvr>
                                      <p:to>
                                        <p:strVal val="visible"/>
                                      </p:to>
                                    </p:set>
                                    <p:animEffect transition="in" filter="fade">
                                      <p:cBhvr>
                                        <p:cTn id="11" dur="1000"/>
                                        <p:tgtEl>
                                          <p:spTgt spid="85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61"/>
                                        </p:tgtEl>
                                        <p:attrNameLst>
                                          <p:attrName>style.visibility</p:attrName>
                                        </p:attrNameLst>
                                      </p:cBhvr>
                                      <p:to>
                                        <p:strVal val="visible"/>
                                      </p:to>
                                    </p:set>
                                    <p:animEffect transition="in" filter="fade">
                                      <p:cBhvr>
                                        <p:cTn id="19" dur="1000"/>
                                        <p:tgtEl>
                                          <p:spTgt spid="861"/>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60"/>
                                        </p:tgtEl>
                                        <p:attrNameLst>
                                          <p:attrName>style.visibility</p:attrName>
                                        </p:attrNameLst>
                                      </p:cBhvr>
                                      <p:to>
                                        <p:strVal val="visible"/>
                                      </p:to>
                                    </p:set>
                                    <p:animEffect transition="in" filter="fade">
                                      <p:cBhvr>
                                        <p:cTn id="23"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2"/>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gantt chart</a:t>
            </a:r>
            <a:endParaRPr/>
          </a:p>
        </p:txBody>
      </p:sp>
      <p:graphicFrame>
        <p:nvGraphicFramePr>
          <p:cNvPr id="869" name="Google Shape;869;p82"/>
          <p:cNvGraphicFramePr/>
          <p:nvPr/>
        </p:nvGraphicFramePr>
        <p:xfrm>
          <a:off x="1461769" y="1340238"/>
          <a:ext cx="6618800" cy="3017340"/>
        </p:xfrm>
        <a:graphic>
          <a:graphicData uri="http://schemas.openxmlformats.org/drawingml/2006/table">
            <a:tbl>
              <a:tblPr>
                <a:noFill/>
                <a:tableStyleId>{56B8D78D-280B-43F5-867C-7B1EE2553EB2}</a:tableStyleId>
              </a:tblPr>
              <a:tblGrid>
                <a:gridCol w="1654700">
                  <a:extLst>
                    <a:ext uri="{9D8B030D-6E8A-4147-A177-3AD203B41FA5}">
                      <a16:colId xmlns:a16="http://schemas.microsoft.com/office/drawing/2014/main" val="20000"/>
                    </a:ext>
                  </a:extLst>
                </a:gridCol>
                <a:gridCol w="1654700">
                  <a:extLst>
                    <a:ext uri="{9D8B030D-6E8A-4147-A177-3AD203B41FA5}">
                      <a16:colId xmlns:a16="http://schemas.microsoft.com/office/drawing/2014/main" val="20001"/>
                    </a:ext>
                  </a:extLst>
                </a:gridCol>
                <a:gridCol w="1654700">
                  <a:extLst>
                    <a:ext uri="{9D8B030D-6E8A-4147-A177-3AD203B41FA5}">
                      <a16:colId xmlns:a16="http://schemas.microsoft.com/office/drawing/2014/main" val="20002"/>
                    </a:ext>
                  </a:extLst>
                </a:gridCol>
                <a:gridCol w="16547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1</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Week 3</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100" b="1" dirty="0">
                          <a:solidFill>
                            <a:schemeClr val="accent2"/>
                          </a:solidFill>
                          <a:latin typeface="Concert One"/>
                          <a:ea typeface="Concert One"/>
                          <a:cs typeface="Concert One"/>
                          <a:sym typeface="Concert One"/>
                        </a:rPr>
                        <a:t>Activity 1</a:t>
                      </a:r>
                      <a:endParaRPr sz="2100" b="1" dirty="0">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2</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3</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4</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Activity 5</a:t>
                      </a:r>
                      <a:endParaRPr sz="2100" b="1">
                        <a:solidFill>
                          <a:schemeClr val="accent2"/>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0" name="Google Shape;870;p82"/>
          <p:cNvSpPr/>
          <p:nvPr/>
        </p:nvSpPr>
        <p:spPr>
          <a:xfrm>
            <a:off x="3237375" y="2011500"/>
            <a:ext cx="2370000" cy="171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2"/>
          <p:cNvSpPr/>
          <p:nvPr/>
        </p:nvSpPr>
        <p:spPr>
          <a:xfrm>
            <a:off x="3943350" y="2516200"/>
            <a:ext cx="3318000" cy="171600"/>
          </a:xfrm>
          <a:prstGeom prst="rect">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2"/>
          <p:cNvSpPr/>
          <p:nvPr/>
        </p:nvSpPr>
        <p:spPr>
          <a:xfrm>
            <a:off x="5589675" y="3020900"/>
            <a:ext cx="2370000" cy="1716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2"/>
          <p:cNvSpPr/>
          <p:nvPr/>
        </p:nvSpPr>
        <p:spPr>
          <a:xfrm>
            <a:off x="3237375" y="3525600"/>
            <a:ext cx="2370000" cy="171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2"/>
          <p:cNvSpPr/>
          <p:nvPr/>
        </p:nvSpPr>
        <p:spPr>
          <a:xfrm>
            <a:off x="3943350" y="4030300"/>
            <a:ext cx="3318000" cy="171600"/>
          </a:xfrm>
          <a:prstGeom prst="rect">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fade">
                                      <p:cBhvr>
                                        <p:cTn id="7" dur="1000"/>
                                        <p:tgtEl>
                                          <p:spTgt spid="8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71"/>
                                        </p:tgtEl>
                                        <p:attrNameLst>
                                          <p:attrName>style.visibility</p:attrName>
                                        </p:attrNameLst>
                                      </p:cBhvr>
                                      <p:to>
                                        <p:strVal val="visible"/>
                                      </p:to>
                                    </p:set>
                                    <p:animEffect transition="in" filter="fade">
                                      <p:cBhvr>
                                        <p:cTn id="11" dur="1000"/>
                                        <p:tgtEl>
                                          <p:spTgt spid="87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2"/>
                                        </p:tgtEl>
                                        <p:attrNameLst>
                                          <p:attrName>style.visibility</p:attrName>
                                        </p:attrNameLst>
                                      </p:cBhvr>
                                      <p:to>
                                        <p:strVal val="visible"/>
                                      </p:to>
                                    </p:set>
                                    <p:animEffect transition="in" filter="fade">
                                      <p:cBhvr>
                                        <p:cTn id="15" dur="1000"/>
                                        <p:tgtEl>
                                          <p:spTgt spid="87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73"/>
                                        </p:tgtEl>
                                        <p:attrNameLst>
                                          <p:attrName>style.visibility</p:attrName>
                                        </p:attrNameLst>
                                      </p:cBhvr>
                                      <p:to>
                                        <p:strVal val="visible"/>
                                      </p:to>
                                    </p:set>
                                    <p:animEffect transition="in" filter="fade">
                                      <p:cBhvr>
                                        <p:cTn id="19" dur="1000"/>
                                        <p:tgtEl>
                                          <p:spTgt spid="87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74"/>
                                        </p:tgtEl>
                                        <p:attrNameLst>
                                          <p:attrName>style.visibility</p:attrName>
                                        </p:attrNameLst>
                                      </p:cBhvr>
                                      <p:to>
                                        <p:strVal val="visible"/>
                                      </p:to>
                                    </p:set>
                                    <p:animEffect transition="in" filter="fade">
                                      <p:cBhvr>
                                        <p:cTn id="23"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3"/>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 checklist</a:t>
            </a:r>
            <a:endParaRPr/>
          </a:p>
        </p:txBody>
      </p:sp>
      <p:sp>
        <p:nvSpPr>
          <p:cNvPr id="880" name="Google Shape;880;p83"/>
          <p:cNvSpPr/>
          <p:nvPr/>
        </p:nvSpPr>
        <p:spPr>
          <a:xfrm>
            <a:off x="1309700" y="18561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3"/>
          <p:cNvSpPr/>
          <p:nvPr/>
        </p:nvSpPr>
        <p:spPr>
          <a:xfrm>
            <a:off x="1351775" y="1836504"/>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3"/>
          <p:cNvSpPr txBox="1">
            <a:spLocks noGrp="1"/>
          </p:cNvSpPr>
          <p:nvPr>
            <p:ph type="subTitle" idx="4294967295"/>
          </p:nvPr>
        </p:nvSpPr>
        <p:spPr>
          <a:xfrm>
            <a:off x="1829850" y="2968501"/>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83" name="Google Shape;883;p83"/>
          <p:cNvSpPr txBox="1">
            <a:spLocks noGrp="1"/>
          </p:cNvSpPr>
          <p:nvPr>
            <p:ph type="subTitle" idx="4294967295"/>
          </p:nvPr>
        </p:nvSpPr>
        <p:spPr>
          <a:xfrm>
            <a:off x="5980850" y="1230025"/>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884" name="Google Shape;884;p83"/>
          <p:cNvSpPr txBox="1">
            <a:spLocks noGrp="1"/>
          </p:cNvSpPr>
          <p:nvPr>
            <p:ph type="subTitle" idx="4294967295"/>
          </p:nvPr>
        </p:nvSpPr>
        <p:spPr>
          <a:xfrm>
            <a:off x="1829850" y="2099501"/>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85" name="Google Shape;885;p83"/>
          <p:cNvSpPr txBox="1">
            <a:spLocks noGrp="1"/>
          </p:cNvSpPr>
          <p:nvPr>
            <p:ph type="subTitle" idx="4294967295"/>
          </p:nvPr>
        </p:nvSpPr>
        <p:spPr>
          <a:xfrm>
            <a:off x="1829850" y="3837463"/>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86" name="Google Shape;886;p83"/>
          <p:cNvSpPr txBox="1">
            <a:spLocks noGrp="1"/>
          </p:cNvSpPr>
          <p:nvPr>
            <p:ph type="subTitle" idx="4294967295"/>
          </p:nvPr>
        </p:nvSpPr>
        <p:spPr>
          <a:xfrm>
            <a:off x="5980850" y="2098988"/>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It’s a giant and the biggest one</a:t>
            </a:r>
            <a:endParaRPr sz="1400">
              <a:solidFill>
                <a:schemeClr val="dk2"/>
              </a:solidFill>
            </a:endParaRPr>
          </a:p>
        </p:txBody>
      </p:sp>
      <p:sp>
        <p:nvSpPr>
          <p:cNvPr id="887" name="Google Shape;887;p83"/>
          <p:cNvSpPr txBox="1">
            <a:spLocks noGrp="1"/>
          </p:cNvSpPr>
          <p:nvPr>
            <p:ph type="subTitle" idx="4294967295"/>
          </p:nvPr>
        </p:nvSpPr>
        <p:spPr>
          <a:xfrm>
            <a:off x="5980850" y="2967950"/>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the</a:t>
            </a:r>
            <a:endParaRPr sz="1400">
              <a:solidFill>
                <a:schemeClr val="dk2"/>
              </a:solidFill>
            </a:endParaRPr>
          </a:p>
          <a:p>
            <a:pPr marL="0" lvl="0" indent="0" algn="l" rtl="0">
              <a:spcBef>
                <a:spcPts val="0"/>
              </a:spcBef>
              <a:spcAft>
                <a:spcPts val="0"/>
              </a:spcAft>
              <a:buNone/>
            </a:pPr>
            <a:r>
              <a:rPr lang="en" sz="1400">
                <a:solidFill>
                  <a:schemeClr val="dk2"/>
                </a:solidFill>
              </a:rPr>
              <a:t>farthest planet</a:t>
            </a:r>
            <a:endParaRPr sz="1400">
              <a:solidFill>
                <a:schemeClr val="dk2"/>
              </a:solidFill>
            </a:endParaRPr>
          </a:p>
        </p:txBody>
      </p:sp>
      <p:sp>
        <p:nvSpPr>
          <p:cNvPr id="888" name="Google Shape;888;p83"/>
          <p:cNvSpPr txBox="1">
            <a:spLocks noGrp="1"/>
          </p:cNvSpPr>
          <p:nvPr>
            <p:ph type="subTitle" idx="4294967295"/>
          </p:nvPr>
        </p:nvSpPr>
        <p:spPr>
          <a:xfrm>
            <a:off x="5980850" y="3836900"/>
            <a:ext cx="1977600" cy="4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Earth is the planet with life</a:t>
            </a:r>
            <a:endParaRPr sz="1400">
              <a:solidFill>
                <a:schemeClr val="dk2"/>
              </a:solidFill>
            </a:endParaRPr>
          </a:p>
        </p:txBody>
      </p:sp>
      <p:sp>
        <p:nvSpPr>
          <p:cNvPr id="889" name="Google Shape;889;p83"/>
          <p:cNvSpPr txBox="1">
            <a:spLocks noGrp="1"/>
          </p:cNvSpPr>
          <p:nvPr>
            <p:ph type="subTitle" idx="4294967295"/>
          </p:nvPr>
        </p:nvSpPr>
        <p:spPr>
          <a:xfrm>
            <a:off x="5980850" y="90187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890" name="Google Shape;890;p83"/>
          <p:cNvSpPr txBox="1">
            <a:spLocks noGrp="1"/>
          </p:cNvSpPr>
          <p:nvPr>
            <p:ph type="subTitle" idx="4294967295"/>
          </p:nvPr>
        </p:nvSpPr>
        <p:spPr>
          <a:xfrm>
            <a:off x="5980850" y="1770861"/>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sp>
        <p:nvSpPr>
          <p:cNvPr id="891" name="Google Shape;891;p83"/>
          <p:cNvSpPr txBox="1">
            <a:spLocks noGrp="1"/>
          </p:cNvSpPr>
          <p:nvPr>
            <p:ph type="subTitle" idx="4294967295"/>
          </p:nvPr>
        </p:nvSpPr>
        <p:spPr>
          <a:xfrm>
            <a:off x="5980850" y="263982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892" name="Google Shape;892;p83"/>
          <p:cNvSpPr txBox="1">
            <a:spLocks noGrp="1"/>
          </p:cNvSpPr>
          <p:nvPr>
            <p:ph type="subTitle" idx="4294967295"/>
          </p:nvPr>
        </p:nvSpPr>
        <p:spPr>
          <a:xfrm>
            <a:off x="5980850" y="3508774"/>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Earth</a:t>
            </a:r>
            <a:endParaRPr sz="2100" b="1">
              <a:latin typeface="Concert One"/>
              <a:ea typeface="Concert One"/>
              <a:cs typeface="Concert One"/>
              <a:sym typeface="Concert One"/>
            </a:endParaRPr>
          </a:p>
        </p:txBody>
      </p:sp>
      <p:sp>
        <p:nvSpPr>
          <p:cNvPr id="893" name="Google Shape;893;p83"/>
          <p:cNvSpPr txBox="1">
            <a:spLocks noGrp="1"/>
          </p:cNvSpPr>
          <p:nvPr>
            <p:ph type="subTitle" idx="4294967295"/>
          </p:nvPr>
        </p:nvSpPr>
        <p:spPr>
          <a:xfrm>
            <a:off x="1829850" y="2640375"/>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894" name="Google Shape;894;p83"/>
          <p:cNvSpPr txBox="1">
            <a:spLocks noGrp="1"/>
          </p:cNvSpPr>
          <p:nvPr>
            <p:ph type="subTitle" idx="4294967295"/>
          </p:nvPr>
        </p:nvSpPr>
        <p:spPr>
          <a:xfrm>
            <a:off x="1829850" y="1771413"/>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895" name="Google Shape;895;p83"/>
          <p:cNvSpPr txBox="1">
            <a:spLocks noGrp="1"/>
          </p:cNvSpPr>
          <p:nvPr>
            <p:ph type="subTitle" idx="4294967295"/>
          </p:nvPr>
        </p:nvSpPr>
        <p:spPr>
          <a:xfrm>
            <a:off x="1829850" y="3509338"/>
            <a:ext cx="19776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896" name="Google Shape;896;p83"/>
          <p:cNvSpPr/>
          <p:nvPr/>
        </p:nvSpPr>
        <p:spPr>
          <a:xfrm>
            <a:off x="1309700" y="273257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3"/>
          <p:cNvSpPr/>
          <p:nvPr/>
        </p:nvSpPr>
        <p:spPr>
          <a:xfrm>
            <a:off x="1351775" y="2712949"/>
            <a:ext cx="401886" cy="298579"/>
          </a:xfrm>
          <a:custGeom>
            <a:avLst/>
            <a:gdLst/>
            <a:ahLst/>
            <a:cxnLst/>
            <a:rect l="l" t="t" r="r" b="b"/>
            <a:pathLst>
              <a:path w="285532" h="196111" extrusionOk="0">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3"/>
          <p:cNvSpPr/>
          <p:nvPr/>
        </p:nvSpPr>
        <p:spPr>
          <a:xfrm>
            <a:off x="1309700" y="360902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3"/>
          <p:cNvSpPr/>
          <p:nvPr/>
        </p:nvSpPr>
        <p:spPr>
          <a:xfrm>
            <a:off x="5460700" y="1856125"/>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3"/>
          <p:cNvSpPr/>
          <p:nvPr/>
        </p:nvSpPr>
        <p:spPr>
          <a:xfrm>
            <a:off x="5460700" y="273257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3"/>
          <p:cNvSpPr/>
          <p:nvPr/>
        </p:nvSpPr>
        <p:spPr>
          <a:xfrm>
            <a:off x="5460700" y="3609021"/>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3"/>
          <p:cNvSpPr/>
          <p:nvPr/>
        </p:nvSpPr>
        <p:spPr>
          <a:xfrm>
            <a:off x="5460700" y="1008049"/>
            <a:ext cx="298800" cy="298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000"/>
                                        <p:tgtEl>
                                          <p:spTgt spid="896"/>
                                        </p:tgtEl>
                                      </p:cBhvr>
                                    </p:animEffect>
                                  </p:childTnLst>
                                </p:cTn>
                              </p:par>
                              <p:par>
                                <p:cTn id="11" presetID="10" presetClass="entr" presetSubtype="0" fill="hold" nodeType="withEffect">
                                  <p:stCondLst>
                                    <p:cond delay="0"/>
                                  </p:stCondLst>
                                  <p:childTnLst>
                                    <p:set>
                                      <p:cBhvr>
                                        <p:cTn id="12" dur="1" fill="hold">
                                          <p:stCondLst>
                                            <p:cond delay="0"/>
                                          </p:stCondLst>
                                        </p:cTn>
                                        <p:tgtEl>
                                          <p:spTgt spid="898"/>
                                        </p:tgtEl>
                                        <p:attrNameLst>
                                          <p:attrName>style.visibility</p:attrName>
                                        </p:attrNameLst>
                                      </p:cBhvr>
                                      <p:to>
                                        <p:strVal val="visible"/>
                                      </p:to>
                                    </p:set>
                                    <p:animEffect transition="in" filter="fade">
                                      <p:cBhvr>
                                        <p:cTn id="13" dur="1000"/>
                                        <p:tgtEl>
                                          <p:spTgt spid="898"/>
                                        </p:tgtEl>
                                      </p:cBhvr>
                                    </p:animEffect>
                                  </p:childTnLst>
                                </p:cTn>
                              </p:par>
                              <p:par>
                                <p:cTn id="14" presetID="10" presetClass="entr" presetSubtype="0" fill="hold" nodeType="withEffect">
                                  <p:stCondLst>
                                    <p:cond delay="0"/>
                                  </p:stCondLst>
                                  <p:childTnLst>
                                    <p:set>
                                      <p:cBhvr>
                                        <p:cTn id="15" dur="1" fill="hold">
                                          <p:stCondLst>
                                            <p:cond delay="0"/>
                                          </p:stCondLst>
                                        </p:cTn>
                                        <p:tgtEl>
                                          <p:spTgt spid="899"/>
                                        </p:tgtEl>
                                        <p:attrNameLst>
                                          <p:attrName>style.visibility</p:attrName>
                                        </p:attrNameLst>
                                      </p:cBhvr>
                                      <p:to>
                                        <p:strVal val="visible"/>
                                      </p:to>
                                    </p:set>
                                    <p:animEffect transition="in" filter="fade">
                                      <p:cBhvr>
                                        <p:cTn id="16" dur="1000"/>
                                        <p:tgtEl>
                                          <p:spTgt spid="899"/>
                                        </p:tgtEl>
                                      </p:cBhvr>
                                    </p:animEffect>
                                  </p:childTnLst>
                                </p:cTn>
                              </p:par>
                              <p:par>
                                <p:cTn id="17" presetID="10" presetClass="entr" presetSubtype="0" fill="hold" nodeType="withEffect">
                                  <p:stCondLst>
                                    <p:cond delay="0"/>
                                  </p:stCondLst>
                                  <p:childTnLst>
                                    <p:set>
                                      <p:cBhvr>
                                        <p:cTn id="18" dur="1" fill="hold">
                                          <p:stCondLst>
                                            <p:cond delay="0"/>
                                          </p:stCondLst>
                                        </p:cTn>
                                        <p:tgtEl>
                                          <p:spTgt spid="900"/>
                                        </p:tgtEl>
                                        <p:attrNameLst>
                                          <p:attrName>style.visibility</p:attrName>
                                        </p:attrNameLst>
                                      </p:cBhvr>
                                      <p:to>
                                        <p:strVal val="visible"/>
                                      </p:to>
                                    </p:set>
                                    <p:animEffect transition="in" filter="fade">
                                      <p:cBhvr>
                                        <p:cTn id="19" dur="1000"/>
                                        <p:tgtEl>
                                          <p:spTgt spid="900"/>
                                        </p:tgtEl>
                                      </p:cBhvr>
                                    </p:animEffect>
                                  </p:childTnLst>
                                </p:cTn>
                              </p:par>
                              <p:par>
                                <p:cTn id="20" presetID="10" presetClass="entr" presetSubtype="0" fill="hold" nodeType="with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fade">
                                      <p:cBhvr>
                                        <p:cTn id="22" dur="1000"/>
                                        <p:tgtEl>
                                          <p:spTgt spid="901"/>
                                        </p:tgtEl>
                                      </p:cBhvr>
                                    </p:animEffect>
                                  </p:childTnLst>
                                </p:cTn>
                              </p:par>
                              <p:par>
                                <p:cTn id="23" presetID="10" presetClass="entr" presetSubtype="0" fill="hold" nodeType="withEffect">
                                  <p:stCondLst>
                                    <p:cond delay="0"/>
                                  </p:stCondLst>
                                  <p:childTnLst>
                                    <p:set>
                                      <p:cBhvr>
                                        <p:cTn id="24" dur="1" fill="hold">
                                          <p:stCondLst>
                                            <p:cond delay="0"/>
                                          </p:stCondLst>
                                        </p:cTn>
                                        <p:tgtEl>
                                          <p:spTgt spid="902"/>
                                        </p:tgtEl>
                                        <p:attrNameLst>
                                          <p:attrName>style.visibility</p:attrName>
                                        </p:attrNameLst>
                                      </p:cBhvr>
                                      <p:to>
                                        <p:strVal val="visible"/>
                                      </p:to>
                                    </p:set>
                                    <p:animEffect transition="in" filter="fade">
                                      <p:cBhvr>
                                        <p:cTn id="25" dur="1000"/>
                                        <p:tgtEl>
                                          <p:spTgt spid="90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81"/>
                                        </p:tgtEl>
                                        <p:attrNameLst>
                                          <p:attrName>style.visibility</p:attrName>
                                        </p:attrNameLst>
                                      </p:cBhvr>
                                      <p:to>
                                        <p:strVal val="visible"/>
                                      </p:to>
                                    </p:set>
                                    <p:animEffect transition="in" filter="fade">
                                      <p:cBhvr>
                                        <p:cTn id="29" dur="1000"/>
                                        <p:tgtEl>
                                          <p:spTgt spid="881"/>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97"/>
                                        </p:tgtEl>
                                        <p:attrNameLst>
                                          <p:attrName>style.visibility</p:attrName>
                                        </p:attrNameLst>
                                      </p:cBhvr>
                                      <p:to>
                                        <p:strVal val="visible"/>
                                      </p:to>
                                    </p:set>
                                    <p:animEffect transition="in" filter="fade">
                                      <p:cBhvr>
                                        <p:cTn id="33" dur="1000"/>
                                        <p:tgtEl>
                                          <p:spTgt spid="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8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case you need another diagram</a:t>
            </a:r>
            <a:endParaRPr/>
          </a:p>
        </p:txBody>
      </p:sp>
      <p:pic>
        <p:nvPicPr>
          <p:cNvPr id="908" name="Google Shape;908;p84"/>
          <p:cNvPicPr preferRelativeResize="0"/>
          <p:nvPr/>
        </p:nvPicPr>
        <p:blipFill>
          <a:blip r:embed="rId3">
            <a:alphaModFix amt="86000"/>
          </a:blip>
          <a:stretch>
            <a:fillRect/>
          </a:stretch>
        </p:blipFill>
        <p:spPr>
          <a:xfrm rot="729287">
            <a:off x="4280222" y="2039794"/>
            <a:ext cx="1168505" cy="837414"/>
          </a:xfrm>
          <a:prstGeom prst="rect">
            <a:avLst/>
          </a:prstGeom>
          <a:noFill/>
          <a:ln>
            <a:noFill/>
          </a:ln>
        </p:spPr>
      </p:pic>
      <p:pic>
        <p:nvPicPr>
          <p:cNvPr id="909" name="Google Shape;909;p84"/>
          <p:cNvPicPr preferRelativeResize="0"/>
          <p:nvPr/>
        </p:nvPicPr>
        <p:blipFill>
          <a:blip r:embed="rId4">
            <a:alphaModFix/>
          </a:blip>
          <a:stretch>
            <a:fillRect/>
          </a:stretch>
        </p:blipFill>
        <p:spPr>
          <a:xfrm rot="5400000">
            <a:off x="4504263" y="3284722"/>
            <a:ext cx="720525" cy="132775"/>
          </a:xfrm>
          <a:prstGeom prst="rect">
            <a:avLst/>
          </a:prstGeom>
          <a:noFill/>
          <a:ln>
            <a:noFill/>
          </a:ln>
        </p:spPr>
      </p:pic>
      <p:pic>
        <p:nvPicPr>
          <p:cNvPr id="910" name="Google Shape;910;p84"/>
          <p:cNvPicPr preferRelativeResize="0"/>
          <p:nvPr/>
        </p:nvPicPr>
        <p:blipFill>
          <a:blip r:embed="rId4">
            <a:alphaModFix/>
          </a:blip>
          <a:stretch>
            <a:fillRect/>
          </a:stretch>
        </p:blipFill>
        <p:spPr>
          <a:xfrm rot="2700000">
            <a:off x="5433233" y="2953038"/>
            <a:ext cx="720524" cy="132775"/>
          </a:xfrm>
          <a:prstGeom prst="rect">
            <a:avLst/>
          </a:prstGeom>
          <a:noFill/>
          <a:ln>
            <a:noFill/>
          </a:ln>
        </p:spPr>
      </p:pic>
      <p:pic>
        <p:nvPicPr>
          <p:cNvPr id="911" name="Google Shape;911;p84"/>
          <p:cNvPicPr preferRelativeResize="0"/>
          <p:nvPr/>
        </p:nvPicPr>
        <p:blipFill>
          <a:blip r:embed="rId4">
            <a:alphaModFix/>
          </a:blip>
          <a:stretch>
            <a:fillRect/>
          </a:stretch>
        </p:blipFill>
        <p:spPr>
          <a:xfrm rot="-2700000" flipH="1">
            <a:off x="3543213" y="2954171"/>
            <a:ext cx="720524" cy="132775"/>
          </a:xfrm>
          <a:prstGeom prst="rect">
            <a:avLst/>
          </a:prstGeom>
          <a:noFill/>
          <a:ln>
            <a:noFill/>
          </a:ln>
        </p:spPr>
      </p:pic>
      <p:sp>
        <p:nvSpPr>
          <p:cNvPr id="912" name="Google Shape;912;p84"/>
          <p:cNvSpPr txBox="1">
            <a:spLocks noGrp="1"/>
          </p:cNvSpPr>
          <p:nvPr>
            <p:ph type="subTitle" idx="4294967295"/>
          </p:nvPr>
        </p:nvSpPr>
        <p:spPr>
          <a:xfrm>
            <a:off x="3875675" y="3804513"/>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13" name="Google Shape;913;p84"/>
          <p:cNvSpPr txBox="1">
            <a:spLocks noGrp="1"/>
          </p:cNvSpPr>
          <p:nvPr>
            <p:ph type="subTitle" idx="4294967295"/>
          </p:nvPr>
        </p:nvSpPr>
        <p:spPr>
          <a:xfrm>
            <a:off x="6513125" y="221952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14" name="Google Shape;914;p84"/>
          <p:cNvSpPr txBox="1">
            <a:spLocks noGrp="1"/>
          </p:cNvSpPr>
          <p:nvPr>
            <p:ph type="subTitle" idx="4294967295"/>
          </p:nvPr>
        </p:nvSpPr>
        <p:spPr>
          <a:xfrm>
            <a:off x="5888925" y="3322250"/>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915" name="Google Shape;915;p84"/>
          <p:cNvSpPr txBox="1">
            <a:spLocks noGrp="1"/>
          </p:cNvSpPr>
          <p:nvPr>
            <p:ph type="subTitle" idx="4294967295"/>
          </p:nvPr>
        </p:nvSpPr>
        <p:spPr>
          <a:xfrm>
            <a:off x="1238230" y="2219525"/>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16" name="Google Shape;916;p84"/>
          <p:cNvSpPr txBox="1">
            <a:spLocks noGrp="1"/>
          </p:cNvSpPr>
          <p:nvPr>
            <p:ph type="subTitle" idx="4294967295"/>
          </p:nvPr>
        </p:nvSpPr>
        <p:spPr>
          <a:xfrm>
            <a:off x="3536675" y="1321075"/>
            <a:ext cx="2655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The Solar System</a:t>
            </a:r>
            <a:endParaRPr sz="2100" b="1">
              <a:latin typeface="Concert One"/>
              <a:ea typeface="Concert One"/>
              <a:cs typeface="Concert One"/>
              <a:sym typeface="Concert One"/>
            </a:endParaRPr>
          </a:p>
        </p:txBody>
      </p:sp>
      <p:sp>
        <p:nvSpPr>
          <p:cNvPr id="917" name="Google Shape;917;p84"/>
          <p:cNvSpPr txBox="1">
            <a:spLocks noGrp="1"/>
          </p:cNvSpPr>
          <p:nvPr>
            <p:ph type="subTitle" idx="4294967295"/>
          </p:nvPr>
        </p:nvSpPr>
        <p:spPr>
          <a:xfrm>
            <a:off x="1898075" y="3322250"/>
            <a:ext cx="1977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Neptune is far from the Sun</a:t>
            </a:r>
            <a:endParaRPr sz="1400">
              <a:solidFill>
                <a:schemeClr val="dk2"/>
              </a:solidFill>
            </a:endParaRPr>
          </a:p>
        </p:txBody>
      </p:sp>
      <p:pic>
        <p:nvPicPr>
          <p:cNvPr id="918" name="Google Shape;918;p84"/>
          <p:cNvPicPr preferRelativeResize="0"/>
          <p:nvPr/>
        </p:nvPicPr>
        <p:blipFill>
          <a:blip r:embed="rId4">
            <a:alphaModFix/>
          </a:blip>
          <a:stretch>
            <a:fillRect/>
          </a:stretch>
        </p:blipFill>
        <p:spPr>
          <a:xfrm flipH="1">
            <a:off x="3312362" y="2392121"/>
            <a:ext cx="720525" cy="132775"/>
          </a:xfrm>
          <a:prstGeom prst="rect">
            <a:avLst/>
          </a:prstGeom>
          <a:noFill/>
          <a:ln>
            <a:noFill/>
          </a:ln>
        </p:spPr>
      </p:pic>
      <p:pic>
        <p:nvPicPr>
          <p:cNvPr id="919" name="Google Shape;919;p84"/>
          <p:cNvPicPr preferRelativeResize="0"/>
          <p:nvPr/>
        </p:nvPicPr>
        <p:blipFill>
          <a:blip r:embed="rId4">
            <a:alphaModFix/>
          </a:blip>
          <a:stretch>
            <a:fillRect/>
          </a:stretch>
        </p:blipFill>
        <p:spPr>
          <a:xfrm rot="10800000" flipH="1">
            <a:off x="5696087" y="2392121"/>
            <a:ext cx="720525" cy="132775"/>
          </a:xfrm>
          <a:prstGeom prst="rect">
            <a:avLst/>
          </a:prstGeom>
          <a:noFill/>
          <a:ln>
            <a:noFill/>
          </a:ln>
        </p:spPr>
      </p:pic>
      <p:sp>
        <p:nvSpPr>
          <p:cNvPr id="920" name="Google Shape;920;p84"/>
          <p:cNvSpPr/>
          <p:nvPr/>
        </p:nvSpPr>
        <p:spPr>
          <a:xfrm>
            <a:off x="4699268" y="2261116"/>
            <a:ext cx="330413" cy="349794"/>
          </a:xfrm>
          <a:custGeom>
            <a:avLst/>
            <a:gdLst/>
            <a:ahLst/>
            <a:cxnLst/>
            <a:rect l="l" t="t" r="r" b="b"/>
            <a:pathLst>
              <a:path w="10979" h="11623" extrusionOk="0">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1000"/>
                                        <p:tgtEl>
                                          <p:spTgt spid="91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1"/>
                                        </p:tgtEl>
                                        <p:attrNameLst>
                                          <p:attrName>style.visibility</p:attrName>
                                        </p:attrNameLst>
                                      </p:cBhvr>
                                      <p:to>
                                        <p:strVal val="visible"/>
                                      </p:to>
                                    </p:set>
                                    <p:animEffect transition="in" filter="fade">
                                      <p:cBhvr>
                                        <p:cTn id="11" dur="1000"/>
                                        <p:tgtEl>
                                          <p:spTgt spid="9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09"/>
                                        </p:tgtEl>
                                        <p:attrNameLst>
                                          <p:attrName>style.visibility</p:attrName>
                                        </p:attrNameLst>
                                      </p:cBhvr>
                                      <p:to>
                                        <p:strVal val="visible"/>
                                      </p:to>
                                    </p:set>
                                    <p:animEffect transition="in" filter="fade">
                                      <p:cBhvr>
                                        <p:cTn id="15" dur="1000"/>
                                        <p:tgtEl>
                                          <p:spTgt spid="90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10"/>
                                        </p:tgtEl>
                                        <p:attrNameLst>
                                          <p:attrName>style.visibility</p:attrName>
                                        </p:attrNameLst>
                                      </p:cBhvr>
                                      <p:to>
                                        <p:strVal val="visible"/>
                                      </p:to>
                                    </p:set>
                                    <p:animEffect transition="in" filter="fade">
                                      <p:cBhvr>
                                        <p:cTn id="19" dur="1000"/>
                                        <p:tgtEl>
                                          <p:spTgt spid="91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19"/>
                                        </p:tgtEl>
                                        <p:attrNameLst>
                                          <p:attrName>style.visibility</p:attrName>
                                        </p:attrNameLst>
                                      </p:cBhvr>
                                      <p:to>
                                        <p:strVal val="visible"/>
                                      </p:to>
                                    </p:set>
                                    <p:animEffect transition="in" filter="fade">
                                      <p:cBhvr>
                                        <p:cTn id="23"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5"/>
          <p:cNvSpPr txBox="1">
            <a:spLocks noGrp="1"/>
          </p:cNvSpPr>
          <p:nvPr>
            <p:ph type="subTitle" idx="1"/>
          </p:nvPr>
        </p:nvSpPr>
        <p:spPr>
          <a:xfrm>
            <a:off x="1472443" y="3203876"/>
            <a:ext cx="2457000" cy="10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926" name="Google Shape;926;p85"/>
          <p:cNvSpPr txBox="1">
            <a:spLocks noGrp="1"/>
          </p:cNvSpPr>
          <p:nvPr>
            <p:ph type="subTitle" idx="3"/>
          </p:nvPr>
        </p:nvSpPr>
        <p:spPr>
          <a:xfrm>
            <a:off x="5745267" y="3203876"/>
            <a:ext cx="2457000" cy="10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very beautiful name and is the second planet from the Sun</a:t>
            </a:r>
            <a:endParaRPr/>
          </a:p>
        </p:txBody>
      </p:sp>
      <p:sp>
        <p:nvSpPr>
          <p:cNvPr id="927" name="Google Shape;927;p85"/>
          <p:cNvSpPr txBox="1">
            <a:spLocks noGrp="1"/>
          </p:cNvSpPr>
          <p:nvPr>
            <p:ph type="title" idx="4"/>
          </p:nvPr>
        </p:nvSpPr>
        <p:spPr>
          <a:xfrm>
            <a:off x="1002325" y="711175"/>
            <a:ext cx="2517600" cy="9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the difference</a:t>
            </a:r>
            <a:endParaRPr/>
          </a:p>
        </p:txBody>
      </p:sp>
      <p:pic>
        <p:nvPicPr>
          <p:cNvPr id="928" name="Google Shape;928;p85"/>
          <p:cNvPicPr preferRelativeResize="0"/>
          <p:nvPr/>
        </p:nvPicPr>
        <p:blipFill>
          <a:blip r:embed="rId3">
            <a:alphaModFix/>
          </a:blip>
          <a:stretch>
            <a:fillRect/>
          </a:stretch>
        </p:blipFill>
        <p:spPr>
          <a:xfrm>
            <a:off x="1461450" y="1691487"/>
            <a:ext cx="2183473" cy="1557436"/>
          </a:xfrm>
          <a:prstGeom prst="rect">
            <a:avLst/>
          </a:prstGeom>
          <a:noFill/>
          <a:ln>
            <a:noFill/>
          </a:ln>
        </p:spPr>
      </p:pic>
      <p:pic>
        <p:nvPicPr>
          <p:cNvPr id="929" name="Google Shape;929;p85"/>
          <p:cNvPicPr preferRelativeResize="0"/>
          <p:nvPr/>
        </p:nvPicPr>
        <p:blipFill>
          <a:blip r:embed="rId4">
            <a:alphaModFix/>
          </a:blip>
          <a:stretch>
            <a:fillRect/>
          </a:stretch>
        </p:blipFill>
        <p:spPr>
          <a:xfrm>
            <a:off x="5740056" y="1691487"/>
            <a:ext cx="2183470" cy="1558512"/>
          </a:xfrm>
          <a:prstGeom prst="rect">
            <a:avLst/>
          </a:prstGeom>
          <a:noFill/>
          <a:ln>
            <a:noFill/>
          </a:ln>
        </p:spPr>
      </p:pic>
      <p:sp>
        <p:nvSpPr>
          <p:cNvPr id="930" name="Google Shape;930;p85"/>
          <p:cNvSpPr txBox="1">
            <a:spLocks noGrp="1"/>
          </p:cNvSpPr>
          <p:nvPr>
            <p:ph type="title"/>
          </p:nvPr>
        </p:nvSpPr>
        <p:spPr>
          <a:xfrm>
            <a:off x="1687410" y="2127912"/>
            <a:ext cx="1600800" cy="8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concept</a:t>
            </a:r>
            <a:endParaRPr/>
          </a:p>
        </p:txBody>
      </p:sp>
      <p:sp>
        <p:nvSpPr>
          <p:cNvPr id="931" name="Google Shape;931;p85"/>
          <p:cNvSpPr txBox="1">
            <a:spLocks noGrp="1"/>
          </p:cNvSpPr>
          <p:nvPr>
            <p:ph type="title" idx="2"/>
          </p:nvPr>
        </p:nvSpPr>
        <p:spPr>
          <a:xfrm>
            <a:off x="5946969" y="2127900"/>
            <a:ext cx="1600800" cy="8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concept</a:t>
            </a:r>
            <a:endParaRPr/>
          </a:p>
        </p:txBody>
      </p:sp>
      <p:pic>
        <p:nvPicPr>
          <p:cNvPr id="932" name="Google Shape;932;p85"/>
          <p:cNvPicPr preferRelativeResize="0"/>
          <p:nvPr/>
        </p:nvPicPr>
        <p:blipFill>
          <a:blip r:embed="rId5">
            <a:alphaModFix/>
          </a:blip>
          <a:stretch>
            <a:fillRect/>
          </a:stretch>
        </p:blipFill>
        <p:spPr>
          <a:xfrm rot="-1545585">
            <a:off x="4017567" y="2189702"/>
            <a:ext cx="1158392" cy="764097"/>
          </a:xfrm>
          <a:prstGeom prst="rect">
            <a:avLst/>
          </a:prstGeom>
          <a:noFill/>
          <a:ln>
            <a:noFill/>
          </a:ln>
        </p:spPr>
      </p:pic>
      <p:sp>
        <p:nvSpPr>
          <p:cNvPr id="933" name="Google Shape;933;p85"/>
          <p:cNvSpPr/>
          <p:nvPr/>
        </p:nvSpPr>
        <p:spPr>
          <a:xfrm>
            <a:off x="2875081" y="2316668"/>
            <a:ext cx="371458" cy="352937"/>
          </a:xfrm>
          <a:custGeom>
            <a:avLst/>
            <a:gdLst/>
            <a:ahLst/>
            <a:cxnLst/>
            <a:rect l="l" t="t" r="r" b="b"/>
            <a:pathLst>
              <a:path w="11312" h="10748" extrusionOk="0">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85"/>
          <p:cNvGrpSpPr/>
          <p:nvPr/>
        </p:nvGrpSpPr>
        <p:grpSpPr>
          <a:xfrm>
            <a:off x="7219690" y="2242212"/>
            <a:ext cx="328082" cy="491752"/>
            <a:chOff x="3917806" y="3322932"/>
            <a:chExt cx="371470" cy="556784"/>
          </a:xfrm>
        </p:grpSpPr>
        <p:sp>
          <p:nvSpPr>
            <p:cNvPr id="935" name="Google Shape;935;p85"/>
            <p:cNvSpPr/>
            <p:nvPr/>
          </p:nvSpPr>
          <p:spPr>
            <a:xfrm>
              <a:off x="4135469" y="3645707"/>
              <a:ext cx="66660" cy="63364"/>
            </a:xfrm>
            <a:custGeom>
              <a:avLst/>
              <a:gdLst/>
              <a:ahLst/>
              <a:cxnLst/>
              <a:rect l="l" t="t" r="r" b="b"/>
              <a:pathLst>
                <a:path w="1453" h="1381" extrusionOk="0">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85"/>
            <p:cNvGrpSpPr/>
            <p:nvPr/>
          </p:nvGrpSpPr>
          <p:grpSpPr>
            <a:xfrm>
              <a:off x="3917806" y="3322932"/>
              <a:ext cx="371470" cy="556784"/>
              <a:chOff x="5154625" y="2344425"/>
              <a:chExt cx="202425" cy="303375"/>
            </a:xfrm>
          </p:grpSpPr>
          <p:sp>
            <p:nvSpPr>
              <p:cNvPr id="937" name="Google Shape;937;p85"/>
              <p:cNvSpPr/>
              <p:nvPr/>
            </p:nvSpPr>
            <p:spPr>
              <a:xfrm>
                <a:off x="5154625" y="2344425"/>
                <a:ext cx="202425" cy="303375"/>
              </a:xfrm>
              <a:custGeom>
                <a:avLst/>
                <a:gdLst/>
                <a:ahLst/>
                <a:cxnLst/>
                <a:rect l="l" t="t" r="r" b="b"/>
                <a:pathLst>
                  <a:path w="8097" h="12135" extrusionOk="0">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5"/>
              <p:cNvSpPr/>
              <p:nvPr/>
            </p:nvSpPr>
            <p:spPr>
              <a:xfrm>
                <a:off x="5190925" y="2434600"/>
                <a:ext cx="117900" cy="73850"/>
              </a:xfrm>
              <a:custGeom>
                <a:avLst/>
                <a:gdLst/>
                <a:ahLst/>
                <a:cxnLst/>
                <a:rect l="l" t="t" r="r" b="b"/>
                <a:pathLst>
                  <a:path w="4716" h="2954" extrusionOk="0">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5"/>
              <p:cNvSpPr/>
              <p:nvPr/>
            </p:nvSpPr>
            <p:spPr>
              <a:xfrm>
                <a:off x="5194500" y="2520275"/>
                <a:ext cx="35750" cy="34525"/>
              </a:xfrm>
              <a:custGeom>
                <a:avLst/>
                <a:gdLst/>
                <a:ahLst/>
                <a:cxnLst/>
                <a:rect l="l" t="t" r="r" b="b"/>
                <a:pathLst>
                  <a:path w="1430" h="1381" extrusionOk="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5"/>
              <p:cNvSpPr/>
              <p:nvPr/>
            </p:nvSpPr>
            <p:spPr>
              <a:xfrm>
                <a:off x="5233800" y="2520275"/>
                <a:ext cx="36350" cy="34525"/>
              </a:xfrm>
              <a:custGeom>
                <a:avLst/>
                <a:gdLst/>
                <a:ahLst/>
                <a:cxnLst/>
                <a:rect l="l" t="t" r="r" b="b"/>
                <a:pathLst>
                  <a:path w="1454" h="1381" extrusionOk="0">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5"/>
              <p:cNvSpPr/>
              <p:nvPr/>
            </p:nvSpPr>
            <p:spPr>
              <a:xfrm>
                <a:off x="5194500" y="2563650"/>
                <a:ext cx="36350" cy="34225"/>
              </a:xfrm>
              <a:custGeom>
                <a:avLst/>
                <a:gdLst/>
                <a:ahLst/>
                <a:cxnLst/>
                <a:rect l="l" t="t" r="r" b="b"/>
                <a:pathLst>
                  <a:path w="1454" h="1369" extrusionOk="0">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5"/>
              <p:cNvSpPr/>
              <p:nvPr/>
            </p:nvSpPr>
            <p:spPr>
              <a:xfrm>
                <a:off x="5233800" y="2563650"/>
                <a:ext cx="36350" cy="34225"/>
              </a:xfrm>
              <a:custGeom>
                <a:avLst/>
                <a:gdLst/>
                <a:ahLst/>
                <a:cxnLst/>
                <a:rect l="l" t="t" r="r" b="b"/>
                <a:pathLst>
                  <a:path w="1454" h="1369" extrusionOk="0">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85"/>
            <p:cNvSpPr/>
            <p:nvPr/>
          </p:nvSpPr>
          <p:spPr>
            <a:xfrm>
              <a:off x="4135469" y="3725314"/>
              <a:ext cx="66660" cy="62813"/>
            </a:xfrm>
            <a:custGeom>
              <a:avLst/>
              <a:gdLst/>
              <a:ahLst/>
              <a:cxnLst/>
              <a:rect l="l" t="t" r="r" b="b"/>
              <a:pathLst>
                <a:path w="1453" h="1369" extrusionOk="0">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85"/>
          <p:cNvSpPr/>
          <p:nvPr/>
        </p:nvSpPr>
        <p:spPr>
          <a:xfrm rot="1079268">
            <a:off x="2070553" y="1519274"/>
            <a:ext cx="834495" cy="491790"/>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5"/>
          <p:cNvSpPr/>
          <p:nvPr/>
        </p:nvSpPr>
        <p:spPr>
          <a:xfrm rot="1079268">
            <a:off x="6414541" y="1519274"/>
            <a:ext cx="834495" cy="491790"/>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25"/>
                                        </p:tgtEl>
                                        <p:attrNameLst>
                                          <p:attrName>style.visibility</p:attrName>
                                        </p:attrNameLst>
                                      </p:cBhvr>
                                      <p:to>
                                        <p:strVal val="visible"/>
                                      </p:to>
                                    </p:set>
                                    <p:anim calcmode="lin" valueType="num">
                                      <p:cBhvr additive="base">
                                        <p:cTn id="7" dur="1000"/>
                                        <p:tgtEl>
                                          <p:spTgt spid="92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26"/>
                                        </p:tgtEl>
                                        <p:attrNameLst>
                                          <p:attrName>style.visibility</p:attrName>
                                        </p:attrNameLst>
                                      </p:cBhvr>
                                      <p:to>
                                        <p:strVal val="visible"/>
                                      </p:to>
                                    </p:set>
                                    <p:anim calcmode="lin" valueType="num">
                                      <p:cBhvr additive="base">
                                        <p:cTn id="10" dur="1000"/>
                                        <p:tgtEl>
                                          <p:spTgt spid="9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0C1A5A43-2553-E1A0-0571-648B722C725E}"/>
            </a:ext>
          </a:extLst>
        </p:cNvPr>
        <p:cNvGrpSpPr/>
        <p:nvPr/>
      </p:nvGrpSpPr>
      <p:grpSpPr>
        <a:xfrm>
          <a:off x="0" y="0"/>
          <a:ext cx="0" cy="0"/>
          <a:chOff x="0" y="0"/>
          <a:chExt cx="0" cy="0"/>
        </a:xfrm>
      </p:grpSpPr>
      <p:sp>
        <p:nvSpPr>
          <p:cNvPr id="529" name="Google Shape;529;p64">
            <a:extLst>
              <a:ext uri="{FF2B5EF4-FFF2-40B4-BE49-F238E27FC236}">
                <a16:creationId xmlns:a16="http://schemas.microsoft.com/office/drawing/2014/main" id="{0C84FC9C-3E88-C919-B22A-926B45B34331}"/>
              </a:ext>
            </a:extLst>
          </p:cNvPr>
          <p:cNvSpPr txBox="1">
            <a:spLocks noGrp="1"/>
          </p:cNvSpPr>
          <p:nvPr>
            <p:ph type="title"/>
          </p:nvPr>
        </p:nvSpPr>
        <p:spPr>
          <a:xfrm>
            <a:off x="3628589" y="2942625"/>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Mercury</a:t>
            </a:r>
            <a:endParaRPr sz="2100"/>
          </a:p>
        </p:txBody>
      </p:sp>
      <p:sp>
        <p:nvSpPr>
          <p:cNvPr id="530" name="Google Shape;530;p64">
            <a:extLst>
              <a:ext uri="{FF2B5EF4-FFF2-40B4-BE49-F238E27FC236}">
                <a16:creationId xmlns:a16="http://schemas.microsoft.com/office/drawing/2014/main" id="{C4953A2B-B38D-9D28-1191-5A3A22FE8D66}"/>
              </a:ext>
            </a:extLst>
          </p:cNvPr>
          <p:cNvSpPr txBox="1">
            <a:spLocks noGrp="1"/>
          </p:cNvSpPr>
          <p:nvPr>
            <p:ph type="subTitle" idx="1"/>
          </p:nvPr>
        </p:nvSpPr>
        <p:spPr>
          <a:xfrm>
            <a:off x="3628600" y="3303578"/>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a:t>
            </a:r>
            <a:endParaRPr/>
          </a:p>
        </p:txBody>
      </p:sp>
      <p:sp>
        <p:nvSpPr>
          <p:cNvPr id="531" name="Google Shape;531;p64">
            <a:extLst>
              <a:ext uri="{FF2B5EF4-FFF2-40B4-BE49-F238E27FC236}">
                <a16:creationId xmlns:a16="http://schemas.microsoft.com/office/drawing/2014/main" id="{7D0DDEC4-F035-A24F-51BD-28AC1E8458B1}"/>
              </a:ext>
            </a:extLst>
          </p:cNvPr>
          <p:cNvSpPr txBox="1">
            <a:spLocks noGrp="1"/>
          </p:cNvSpPr>
          <p:nvPr>
            <p:ph type="title" idx="2"/>
          </p:nvPr>
        </p:nvSpPr>
        <p:spPr>
          <a:xfrm>
            <a:off x="1295503" y="2130949"/>
            <a:ext cx="23331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t>Venus</a:t>
            </a:r>
            <a:endParaRPr sz="2100" dirty="0"/>
          </a:p>
        </p:txBody>
      </p:sp>
      <p:sp>
        <p:nvSpPr>
          <p:cNvPr id="532" name="Google Shape;532;p64">
            <a:extLst>
              <a:ext uri="{FF2B5EF4-FFF2-40B4-BE49-F238E27FC236}">
                <a16:creationId xmlns:a16="http://schemas.microsoft.com/office/drawing/2014/main" id="{1388FBCA-6954-0537-1E85-E30F6FDE7071}"/>
              </a:ext>
            </a:extLst>
          </p:cNvPr>
          <p:cNvSpPr txBox="1">
            <a:spLocks noGrp="1"/>
          </p:cNvSpPr>
          <p:nvPr>
            <p:ph type="subTitle" idx="3"/>
          </p:nvPr>
        </p:nvSpPr>
        <p:spPr>
          <a:xfrm>
            <a:off x="1295511" y="2491901"/>
            <a:ext cx="2333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it is very hot</a:t>
            </a:r>
            <a:endParaRPr dirty="0"/>
          </a:p>
        </p:txBody>
      </p:sp>
      <p:sp>
        <p:nvSpPr>
          <p:cNvPr id="537" name="Google Shape;537;p64">
            <a:extLst>
              <a:ext uri="{FF2B5EF4-FFF2-40B4-BE49-F238E27FC236}">
                <a16:creationId xmlns:a16="http://schemas.microsoft.com/office/drawing/2014/main" id="{F0F6109A-526A-E7C2-FF16-81E30C995640}"/>
              </a:ext>
            </a:extLst>
          </p:cNvPr>
          <p:cNvSpPr/>
          <p:nvPr/>
        </p:nvSpPr>
        <p:spPr>
          <a:xfrm>
            <a:off x="4604357" y="2348657"/>
            <a:ext cx="381583" cy="466026"/>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4">
            <a:extLst>
              <a:ext uri="{FF2B5EF4-FFF2-40B4-BE49-F238E27FC236}">
                <a16:creationId xmlns:a16="http://schemas.microsoft.com/office/drawing/2014/main" id="{85294938-C943-2182-4D86-CA5B18B79236}"/>
              </a:ext>
            </a:extLst>
          </p:cNvPr>
          <p:cNvGrpSpPr/>
          <p:nvPr/>
        </p:nvGrpSpPr>
        <p:grpSpPr>
          <a:xfrm>
            <a:off x="2233194" y="1585547"/>
            <a:ext cx="457718" cy="368908"/>
            <a:chOff x="1634225" y="2385300"/>
            <a:chExt cx="264975" cy="213575"/>
          </a:xfrm>
        </p:grpSpPr>
        <p:sp>
          <p:nvSpPr>
            <p:cNvPr id="539" name="Google Shape;539;p64">
              <a:extLst>
                <a:ext uri="{FF2B5EF4-FFF2-40B4-BE49-F238E27FC236}">
                  <a16:creationId xmlns:a16="http://schemas.microsoft.com/office/drawing/2014/main" id="{1878BCF5-7F73-C5BD-091A-BA5666C8CF72}"/>
                </a:ext>
              </a:extLst>
            </p:cNvPr>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a:extLst>
                <a:ext uri="{FF2B5EF4-FFF2-40B4-BE49-F238E27FC236}">
                  <a16:creationId xmlns:a16="http://schemas.microsoft.com/office/drawing/2014/main" id="{85AD667D-E9DB-1FF2-4C2A-C0B0698C731C}"/>
                </a:ext>
              </a:extLst>
            </p:cNvPr>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a:extLst>
                <a:ext uri="{FF2B5EF4-FFF2-40B4-BE49-F238E27FC236}">
                  <a16:creationId xmlns:a16="http://schemas.microsoft.com/office/drawing/2014/main" id="{9BD63DC9-EF44-A12F-65F0-BD8DB417E1F0}"/>
                </a:ext>
              </a:extLst>
            </p:cNvPr>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4">
              <a:extLst>
                <a:ext uri="{FF2B5EF4-FFF2-40B4-BE49-F238E27FC236}">
                  <a16:creationId xmlns:a16="http://schemas.microsoft.com/office/drawing/2014/main" id="{D647B2CF-4615-55EB-042A-C3027E2CEBEB}"/>
                </a:ext>
              </a:extLst>
            </p:cNvPr>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4">
              <a:extLst>
                <a:ext uri="{FF2B5EF4-FFF2-40B4-BE49-F238E27FC236}">
                  <a16:creationId xmlns:a16="http://schemas.microsoft.com/office/drawing/2014/main" id="{89A79874-617D-5467-ED9F-B03E72B9787F}"/>
                </a:ext>
              </a:extLst>
            </p:cNvPr>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4206620-DB37-C5E8-798C-1AD33E7EAA1F}"/>
              </a:ext>
            </a:extLst>
          </p:cNvPr>
          <p:cNvPicPr>
            <a:picLocks noChangeAspect="1"/>
          </p:cNvPicPr>
          <p:nvPr/>
        </p:nvPicPr>
        <p:blipFill>
          <a:blip r:embed="rId3"/>
          <a:stretch>
            <a:fillRect/>
          </a:stretch>
        </p:blipFill>
        <p:spPr>
          <a:xfrm>
            <a:off x="1432508" y="693680"/>
            <a:ext cx="6592140" cy="37879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136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1000"/>
                                        <p:tgtEl>
                                          <p:spTgt spid="537"/>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38"/>
                                        </p:tgtEl>
                                        <p:attrNameLst>
                                          <p:attrName>style.visibility</p:attrName>
                                        </p:attrNameLst>
                                      </p:cBhvr>
                                      <p:to>
                                        <p:strVal val="visible"/>
                                      </p:to>
                                    </p:set>
                                    <p:anim calcmode="lin" valueType="num">
                                      <p:cBhvr additive="base">
                                        <p:cTn id="11" dur="1000"/>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6"/>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Classes timetable</a:t>
            </a:r>
            <a:endParaRPr/>
          </a:p>
        </p:txBody>
      </p:sp>
      <p:graphicFrame>
        <p:nvGraphicFramePr>
          <p:cNvPr id="951" name="Google Shape;951;p86"/>
          <p:cNvGraphicFramePr/>
          <p:nvPr/>
        </p:nvGraphicFramePr>
        <p:xfrm>
          <a:off x="1595350" y="1407450"/>
          <a:ext cx="3000000" cy="3000000"/>
        </p:xfrm>
        <a:graphic>
          <a:graphicData uri="http://schemas.openxmlformats.org/drawingml/2006/table">
            <a:tbl>
              <a:tblPr>
                <a:noFill/>
                <a:tableStyleId>{56B8D78D-280B-43F5-867C-7B1EE2553EB2}</a:tableStyleId>
              </a:tblPr>
              <a:tblGrid>
                <a:gridCol w="1052725">
                  <a:extLst>
                    <a:ext uri="{9D8B030D-6E8A-4147-A177-3AD203B41FA5}">
                      <a16:colId xmlns:a16="http://schemas.microsoft.com/office/drawing/2014/main" val="20000"/>
                    </a:ext>
                  </a:extLst>
                </a:gridCol>
                <a:gridCol w="1052725">
                  <a:extLst>
                    <a:ext uri="{9D8B030D-6E8A-4147-A177-3AD203B41FA5}">
                      <a16:colId xmlns:a16="http://schemas.microsoft.com/office/drawing/2014/main" val="20001"/>
                    </a:ext>
                  </a:extLst>
                </a:gridCol>
                <a:gridCol w="1052725">
                  <a:extLst>
                    <a:ext uri="{9D8B030D-6E8A-4147-A177-3AD203B41FA5}">
                      <a16:colId xmlns:a16="http://schemas.microsoft.com/office/drawing/2014/main" val="20002"/>
                    </a:ext>
                  </a:extLst>
                </a:gridCol>
                <a:gridCol w="1052725">
                  <a:extLst>
                    <a:ext uri="{9D8B030D-6E8A-4147-A177-3AD203B41FA5}">
                      <a16:colId xmlns:a16="http://schemas.microsoft.com/office/drawing/2014/main" val="20003"/>
                    </a:ext>
                  </a:extLst>
                </a:gridCol>
                <a:gridCol w="1052725">
                  <a:extLst>
                    <a:ext uri="{9D8B030D-6E8A-4147-A177-3AD203B41FA5}">
                      <a16:colId xmlns:a16="http://schemas.microsoft.com/office/drawing/2014/main" val="20004"/>
                    </a:ext>
                  </a:extLst>
                </a:gridCol>
                <a:gridCol w="1052725">
                  <a:extLst>
                    <a:ext uri="{9D8B030D-6E8A-4147-A177-3AD203B41FA5}">
                      <a16:colId xmlns:a16="http://schemas.microsoft.com/office/drawing/2014/main" val="20005"/>
                    </a:ext>
                  </a:extLst>
                </a:gridCol>
              </a:tblGrid>
              <a:tr h="502900">
                <a:tc>
                  <a:txBody>
                    <a:bodyPr/>
                    <a:lstStyle/>
                    <a:p>
                      <a:pPr marL="0" lvl="0" indent="0" algn="l" rtl="0">
                        <a:spcBef>
                          <a:spcPts val="0"/>
                        </a:spcBef>
                        <a:spcAft>
                          <a:spcPts val="0"/>
                        </a:spcAft>
                        <a:buNone/>
                      </a:pP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Mon</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Tue</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Wed</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Thu</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Fri</a:t>
                      </a:r>
                      <a:endParaRPr sz="2100" b="1">
                        <a:solidFill>
                          <a:schemeClr val="accent2"/>
                        </a:solidFill>
                        <a:latin typeface="Concert One"/>
                        <a:ea typeface="Concert One"/>
                        <a:cs typeface="Concert One"/>
                        <a:sym typeface="Concert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7-8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8-9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9-10 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solidFill>
                            <a:schemeClr val="accent6"/>
                          </a:solidFill>
                          <a:latin typeface="Roboto Mono"/>
                          <a:ea typeface="Roboto Mono"/>
                          <a:cs typeface="Roboto Mono"/>
                          <a:sym typeface="Roboto Mono"/>
                        </a:rPr>
                        <a:t>10-11am</a:t>
                      </a:r>
                      <a:endParaRPr>
                        <a:solidFill>
                          <a:schemeClr val="accent6"/>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952" name="Google Shape;952;p86"/>
          <p:cNvGrpSpPr/>
          <p:nvPr/>
        </p:nvGrpSpPr>
        <p:grpSpPr>
          <a:xfrm>
            <a:off x="1844125" y="1407452"/>
            <a:ext cx="505593" cy="431002"/>
            <a:chOff x="5670425" y="2374500"/>
            <a:chExt cx="280200" cy="238875"/>
          </a:xfrm>
        </p:grpSpPr>
        <p:sp>
          <p:nvSpPr>
            <p:cNvPr id="953" name="Google Shape;953;p86"/>
            <p:cNvSpPr/>
            <p:nvPr/>
          </p:nvSpPr>
          <p:spPr>
            <a:xfrm>
              <a:off x="5670425" y="2374500"/>
              <a:ext cx="280200" cy="238875"/>
            </a:xfrm>
            <a:custGeom>
              <a:avLst/>
              <a:gdLst/>
              <a:ahLst/>
              <a:cxnLst/>
              <a:rect l="l" t="t" r="r" b="b"/>
              <a:pathLst>
                <a:path w="11208" h="9555" extrusionOk="0">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6"/>
            <p:cNvSpPr/>
            <p:nvPr/>
          </p:nvSpPr>
          <p:spPr>
            <a:xfrm>
              <a:off x="5756275" y="2485475"/>
              <a:ext cx="60400" cy="82550"/>
            </a:xfrm>
            <a:custGeom>
              <a:avLst/>
              <a:gdLst/>
              <a:ahLst/>
              <a:cxnLst/>
              <a:rect l="l" t="t" r="r" b="b"/>
              <a:pathLst>
                <a:path w="2416" h="3302" extrusionOk="0">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10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7"/>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a look at this graphic</a:t>
            </a:r>
            <a:endParaRPr/>
          </a:p>
        </p:txBody>
      </p:sp>
      <p:pic>
        <p:nvPicPr>
          <p:cNvPr id="960" name="Google Shape;960;p87" title="Chart">
            <a:hlinkClick r:id="rId3"/>
          </p:cNvPr>
          <p:cNvPicPr preferRelativeResize="0"/>
          <p:nvPr/>
        </p:nvPicPr>
        <p:blipFill>
          <a:blip r:embed="rId4">
            <a:alphaModFix/>
          </a:blip>
          <a:stretch>
            <a:fillRect/>
          </a:stretch>
        </p:blipFill>
        <p:spPr>
          <a:xfrm>
            <a:off x="5285700" y="1079125"/>
            <a:ext cx="2873301" cy="2749876"/>
          </a:xfrm>
          <a:prstGeom prst="rect">
            <a:avLst/>
          </a:prstGeom>
          <a:noFill/>
          <a:ln>
            <a:noFill/>
          </a:ln>
        </p:spPr>
      </p:pic>
      <p:sp>
        <p:nvSpPr>
          <p:cNvPr id="961" name="Google Shape;961;p87"/>
          <p:cNvSpPr txBox="1"/>
          <p:nvPr/>
        </p:nvSpPr>
        <p:spPr>
          <a:xfrm>
            <a:off x="4979500" y="3881750"/>
            <a:ext cx="34857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962" name="Google Shape;962;p87"/>
          <p:cNvSpPr txBox="1">
            <a:spLocks noGrp="1"/>
          </p:cNvSpPr>
          <p:nvPr>
            <p:ph type="subTitle" idx="4294967295"/>
          </p:nvPr>
        </p:nvSpPr>
        <p:spPr>
          <a:xfrm>
            <a:off x="594700" y="3701325"/>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63" name="Google Shape;963;p87"/>
          <p:cNvSpPr txBox="1">
            <a:spLocks noGrp="1"/>
          </p:cNvSpPr>
          <p:nvPr>
            <p:ph type="subTitle" idx="4294967295"/>
          </p:nvPr>
        </p:nvSpPr>
        <p:spPr>
          <a:xfrm>
            <a:off x="2385775" y="2332205"/>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64" name="Google Shape;964;p87"/>
          <p:cNvSpPr txBox="1">
            <a:spLocks noGrp="1"/>
          </p:cNvSpPr>
          <p:nvPr>
            <p:ph type="subTitle" idx="4294967295"/>
          </p:nvPr>
        </p:nvSpPr>
        <p:spPr>
          <a:xfrm>
            <a:off x="594700" y="2330107"/>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65" name="Google Shape;965;p87"/>
          <p:cNvSpPr txBox="1">
            <a:spLocks noGrp="1"/>
          </p:cNvSpPr>
          <p:nvPr>
            <p:ph type="subTitle" idx="4294967295"/>
          </p:nvPr>
        </p:nvSpPr>
        <p:spPr>
          <a:xfrm>
            <a:off x="2385780" y="3701326"/>
            <a:ext cx="1785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66" name="Google Shape;966;p87"/>
          <p:cNvSpPr txBox="1">
            <a:spLocks noGrp="1"/>
          </p:cNvSpPr>
          <p:nvPr>
            <p:ph type="subTitle" idx="4294967295"/>
          </p:nvPr>
        </p:nvSpPr>
        <p:spPr>
          <a:xfrm>
            <a:off x="2385775" y="2022179"/>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967" name="Google Shape;967;p87"/>
          <p:cNvSpPr txBox="1">
            <a:spLocks noGrp="1"/>
          </p:cNvSpPr>
          <p:nvPr>
            <p:ph type="subTitle" idx="4294967295"/>
          </p:nvPr>
        </p:nvSpPr>
        <p:spPr>
          <a:xfrm>
            <a:off x="594700" y="3394350"/>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968" name="Google Shape;968;p87"/>
          <p:cNvSpPr txBox="1">
            <a:spLocks noGrp="1"/>
          </p:cNvSpPr>
          <p:nvPr>
            <p:ph type="subTitle" idx="4294967295"/>
          </p:nvPr>
        </p:nvSpPr>
        <p:spPr>
          <a:xfrm>
            <a:off x="594700" y="2026050"/>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969" name="Google Shape;969;p87"/>
          <p:cNvSpPr txBox="1">
            <a:spLocks noGrp="1"/>
          </p:cNvSpPr>
          <p:nvPr>
            <p:ph type="subTitle" idx="4294967295"/>
          </p:nvPr>
        </p:nvSpPr>
        <p:spPr>
          <a:xfrm>
            <a:off x="2385778" y="3394352"/>
            <a:ext cx="1785300" cy="4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970" name="Google Shape;970;p87"/>
          <p:cNvSpPr/>
          <p:nvPr/>
        </p:nvSpPr>
        <p:spPr>
          <a:xfrm rot="5400000">
            <a:off x="1389408" y="1830140"/>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7"/>
          <p:cNvSpPr/>
          <p:nvPr/>
        </p:nvSpPr>
        <p:spPr>
          <a:xfrm rot="5400000">
            <a:off x="3180483" y="3198458"/>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7"/>
          <p:cNvSpPr/>
          <p:nvPr/>
        </p:nvSpPr>
        <p:spPr>
          <a:xfrm rot="5400000">
            <a:off x="3180483" y="1830148"/>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7"/>
          <p:cNvSpPr/>
          <p:nvPr/>
        </p:nvSpPr>
        <p:spPr>
          <a:xfrm rot="5400000">
            <a:off x="1389408" y="3198458"/>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fade">
                                      <p:cBhvr>
                                        <p:cTn id="7" dur="10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8"/>
          <p:cNvSpPr txBox="1">
            <a:spLocks noGrp="1"/>
          </p:cNvSpPr>
          <p:nvPr>
            <p:ph type="title"/>
          </p:nvPr>
        </p:nvSpPr>
        <p:spPr>
          <a:xfrm>
            <a:off x="2426100" y="1386676"/>
            <a:ext cx="4291800" cy="24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979" name="Google Shape;979;p88"/>
          <p:cNvPicPr preferRelativeResize="0"/>
          <p:nvPr/>
        </p:nvPicPr>
        <p:blipFill>
          <a:blip r:embed="rId3">
            <a:alphaModFix/>
          </a:blip>
          <a:stretch>
            <a:fillRect/>
          </a:stretch>
        </p:blipFill>
        <p:spPr>
          <a:xfrm>
            <a:off x="3377675" y="3863182"/>
            <a:ext cx="2481200" cy="448775"/>
          </a:xfrm>
          <a:prstGeom prst="rect">
            <a:avLst/>
          </a:prstGeom>
          <a:noFill/>
          <a:ln>
            <a:noFill/>
          </a:ln>
        </p:spPr>
      </p:pic>
      <p:pic>
        <p:nvPicPr>
          <p:cNvPr id="980" name="Google Shape;980;p88"/>
          <p:cNvPicPr preferRelativeResize="0"/>
          <p:nvPr/>
        </p:nvPicPr>
        <p:blipFill>
          <a:blip r:embed="rId4">
            <a:alphaModFix/>
          </a:blip>
          <a:stretch>
            <a:fillRect/>
          </a:stretch>
        </p:blipFill>
        <p:spPr>
          <a:xfrm rot="8100000">
            <a:off x="5808082" y="1187449"/>
            <a:ext cx="633085" cy="417605"/>
          </a:xfrm>
          <a:prstGeom prst="rect">
            <a:avLst/>
          </a:prstGeom>
          <a:noFill/>
          <a:ln>
            <a:noFill/>
          </a:ln>
        </p:spPr>
      </p:pic>
      <p:pic>
        <p:nvPicPr>
          <p:cNvPr id="981" name="Google Shape;981;p88"/>
          <p:cNvPicPr preferRelativeResize="0"/>
          <p:nvPr/>
        </p:nvPicPr>
        <p:blipFill>
          <a:blip r:embed="rId5">
            <a:alphaModFix/>
          </a:blip>
          <a:stretch>
            <a:fillRect/>
          </a:stretch>
        </p:blipFill>
        <p:spPr>
          <a:xfrm>
            <a:off x="6287700" y="3186978"/>
            <a:ext cx="621600" cy="676200"/>
          </a:xfrm>
          <a:prstGeom prst="rect">
            <a:avLst/>
          </a:prstGeom>
          <a:noFill/>
          <a:ln>
            <a:noFill/>
          </a:ln>
        </p:spPr>
      </p:pic>
      <p:pic>
        <p:nvPicPr>
          <p:cNvPr id="982" name="Google Shape;982;p88"/>
          <p:cNvPicPr preferRelativeResize="0"/>
          <p:nvPr/>
        </p:nvPicPr>
        <p:blipFill rotWithShape="1">
          <a:blip r:embed="rId6">
            <a:alphaModFix/>
          </a:blip>
          <a:srcRect t="16970" r="8892" b="21025"/>
          <a:stretch/>
        </p:blipFill>
        <p:spPr>
          <a:xfrm rot="10800000">
            <a:off x="1002325" y="3226875"/>
            <a:ext cx="2036850" cy="810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9"/>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diagram</a:t>
            </a:r>
            <a:endParaRPr/>
          </a:p>
        </p:txBody>
      </p:sp>
      <p:sp>
        <p:nvSpPr>
          <p:cNvPr id="988" name="Google Shape;988;p89"/>
          <p:cNvSpPr txBox="1">
            <a:spLocks noGrp="1"/>
          </p:cNvSpPr>
          <p:nvPr>
            <p:ph type="subTitle" idx="4294967295"/>
          </p:nvPr>
        </p:nvSpPr>
        <p:spPr>
          <a:xfrm>
            <a:off x="1321175" y="2444850"/>
            <a:ext cx="1314900" cy="7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The Solar System</a:t>
            </a:r>
            <a:endParaRPr sz="2100" b="1">
              <a:latin typeface="Concert One"/>
              <a:ea typeface="Concert One"/>
              <a:cs typeface="Concert One"/>
              <a:sym typeface="Concert One"/>
            </a:endParaRPr>
          </a:p>
        </p:txBody>
      </p:sp>
      <p:sp>
        <p:nvSpPr>
          <p:cNvPr id="989" name="Google Shape;989;p89"/>
          <p:cNvSpPr txBox="1">
            <a:spLocks noGrp="1"/>
          </p:cNvSpPr>
          <p:nvPr>
            <p:ph type="subTitle" idx="4294967295"/>
          </p:nvPr>
        </p:nvSpPr>
        <p:spPr>
          <a:xfrm>
            <a:off x="3682750" y="2705383"/>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90" name="Google Shape;990;p89"/>
          <p:cNvSpPr txBox="1">
            <a:spLocks noGrp="1"/>
          </p:cNvSpPr>
          <p:nvPr>
            <p:ph type="subTitle" idx="4294967295"/>
          </p:nvPr>
        </p:nvSpPr>
        <p:spPr>
          <a:xfrm>
            <a:off x="6283507" y="1704650"/>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91" name="Google Shape;991;p89"/>
          <p:cNvSpPr txBox="1">
            <a:spLocks noGrp="1"/>
          </p:cNvSpPr>
          <p:nvPr>
            <p:ph type="subTitle" idx="4294967295"/>
          </p:nvPr>
        </p:nvSpPr>
        <p:spPr>
          <a:xfrm>
            <a:off x="3682750" y="1698675"/>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92" name="Google Shape;992;p89"/>
          <p:cNvSpPr txBox="1">
            <a:spLocks noGrp="1"/>
          </p:cNvSpPr>
          <p:nvPr>
            <p:ph type="subTitle" idx="4294967295"/>
          </p:nvPr>
        </p:nvSpPr>
        <p:spPr>
          <a:xfrm>
            <a:off x="3682750" y="3717399"/>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93" name="Google Shape;993;p89"/>
          <p:cNvSpPr txBox="1">
            <a:spLocks noGrp="1"/>
          </p:cNvSpPr>
          <p:nvPr>
            <p:ph type="subTitle" idx="4294967295"/>
          </p:nvPr>
        </p:nvSpPr>
        <p:spPr>
          <a:xfrm>
            <a:off x="6283507" y="1394629"/>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994" name="Google Shape;994;p89"/>
          <p:cNvSpPr txBox="1">
            <a:spLocks noGrp="1"/>
          </p:cNvSpPr>
          <p:nvPr>
            <p:ph type="subTitle" idx="4294967295"/>
          </p:nvPr>
        </p:nvSpPr>
        <p:spPr>
          <a:xfrm>
            <a:off x="3682750" y="2398400"/>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995" name="Google Shape;995;p89"/>
          <p:cNvSpPr txBox="1">
            <a:spLocks noGrp="1"/>
          </p:cNvSpPr>
          <p:nvPr>
            <p:ph type="subTitle" idx="4294967295"/>
          </p:nvPr>
        </p:nvSpPr>
        <p:spPr>
          <a:xfrm>
            <a:off x="3682750" y="1394613"/>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Mercury </a:t>
            </a:r>
            <a:endParaRPr sz="2100" b="1">
              <a:latin typeface="Concert One"/>
              <a:ea typeface="Concert One"/>
              <a:cs typeface="Concert One"/>
              <a:sym typeface="Concert One"/>
            </a:endParaRPr>
          </a:p>
        </p:txBody>
      </p:sp>
      <p:sp>
        <p:nvSpPr>
          <p:cNvPr id="996" name="Google Shape;996;p89"/>
          <p:cNvSpPr txBox="1">
            <a:spLocks noGrp="1"/>
          </p:cNvSpPr>
          <p:nvPr>
            <p:ph type="subTitle" idx="4294967295"/>
          </p:nvPr>
        </p:nvSpPr>
        <p:spPr>
          <a:xfrm>
            <a:off x="3682750" y="3410415"/>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997" name="Google Shape;997;p89"/>
          <p:cNvSpPr txBox="1">
            <a:spLocks noGrp="1"/>
          </p:cNvSpPr>
          <p:nvPr>
            <p:ph type="subTitle" idx="4294967295"/>
          </p:nvPr>
        </p:nvSpPr>
        <p:spPr>
          <a:xfrm>
            <a:off x="6283507" y="2711018"/>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998" name="Google Shape;998;p89"/>
          <p:cNvSpPr txBox="1">
            <a:spLocks noGrp="1"/>
          </p:cNvSpPr>
          <p:nvPr>
            <p:ph type="subTitle" idx="4294967295"/>
          </p:nvPr>
        </p:nvSpPr>
        <p:spPr>
          <a:xfrm>
            <a:off x="6283507" y="2400992"/>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Neptune</a:t>
            </a:r>
            <a:endParaRPr sz="2100" b="1">
              <a:latin typeface="Concert One"/>
              <a:ea typeface="Concert One"/>
              <a:cs typeface="Concert One"/>
              <a:sym typeface="Concert One"/>
            </a:endParaRPr>
          </a:p>
        </p:txBody>
      </p:sp>
      <p:sp>
        <p:nvSpPr>
          <p:cNvPr id="999" name="Google Shape;999;p89"/>
          <p:cNvSpPr txBox="1">
            <a:spLocks noGrp="1"/>
          </p:cNvSpPr>
          <p:nvPr>
            <p:ph type="subTitle" idx="4294967295"/>
          </p:nvPr>
        </p:nvSpPr>
        <p:spPr>
          <a:xfrm>
            <a:off x="6283507" y="3717399"/>
            <a:ext cx="19509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1000" name="Google Shape;1000;p89"/>
          <p:cNvSpPr txBox="1">
            <a:spLocks noGrp="1"/>
          </p:cNvSpPr>
          <p:nvPr>
            <p:ph type="subTitle" idx="4294967295"/>
          </p:nvPr>
        </p:nvSpPr>
        <p:spPr>
          <a:xfrm>
            <a:off x="6283507" y="3407367"/>
            <a:ext cx="1785300" cy="4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pic>
        <p:nvPicPr>
          <p:cNvPr id="1001" name="Google Shape;1001;p89"/>
          <p:cNvPicPr preferRelativeResize="0"/>
          <p:nvPr/>
        </p:nvPicPr>
        <p:blipFill>
          <a:blip r:embed="rId3">
            <a:alphaModFix/>
          </a:blip>
          <a:stretch>
            <a:fillRect/>
          </a:stretch>
        </p:blipFill>
        <p:spPr>
          <a:xfrm rot="8100000" flipH="1">
            <a:off x="2789518" y="1957650"/>
            <a:ext cx="777797" cy="150173"/>
          </a:xfrm>
          <a:prstGeom prst="rect">
            <a:avLst/>
          </a:prstGeom>
          <a:noFill/>
          <a:ln>
            <a:noFill/>
          </a:ln>
        </p:spPr>
      </p:pic>
      <p:pic>
        <p:nvPicPr>
          <p:cNvPr id="1002" name="Google Shape;1002;p89"/>
          <p:cNvPicPr preferRelativeResize="0"/>
          <p:nvPr/>
        </p:nvPicPr>
        <p:blipFill>
          <a:blip r:embed="rId3">
            <a:alphaModFix/>
          </a:blip>
          <a:stretch>
            <a:fillRect/>
          </a:stretch>
        </p:blipFill>
        <p:spPr>
          <a:xfrm rot="-8241664" flipH="1">
            <a:off x="2789506" y="3554850"/>
            <a:ext cx="777797" cy="150173"/>
          </a:xfrm>
          <a:prstGeom prst="rect">
            <a:avLst/>
          </a:prstGeom>
          <a:noFill/>
          <a:ln>
            <a:noFill/>
          </a:ln>
        </p:spPr>
      </p:pic>
      <p:pic>
        <p:nvPicPr>
          <p:cNvPr id="1003" name="Google Shape;1003;p89"/>
          <p:cNvPicPr preferRelativeResize="0"/>
          <p:nvPr/>
        </p:nvPicPr>
        <p:blipFill>
          <a:blip r:embed="rId3">
            <a:alphaModFix/>
          </a:blip>
          <a:stretch>
            <a:fillRect/>
          </a:stretch>
        </p:blipFill>
        <p:spPr>
          <a:xfrm rot="10800000" flipH="1">
            <a:off x="5339531" y="3537188"/>
            <a:ext cx="777798" cy="150173"/>
          </a:xfrm>
          <a:prstGeom prst="rect">
            <a:avLst/>
          </a:prstGeom>
          <a:noFill/>
          <a:ln>
            <a:noFill/>
          </a:ln>
        </p:spPr>
      </p:pic>
      <p:pic>
        <p:nvPicPr>
          <p:cNvPr id="1004" name="Google Shape;1004;p89"/>
          <p:cNvPicPr preferRelativeResize="0"/>
          <p:nvPr/>
        </p:nvPicPr>
        <p:blipFill>
          <a:blip r:embed="rId3">
            <a:alphaModFix/>
          </a:blip>
          <a:stretch>
            <a:fillRect/>
          </a:stretch>
        </p:blipFill>
        <p:spPr>
          <a:xfrm rot="10800000" flipH="1">
            <a:off x="5339531" y="2532338"/>
            <a:ext cx="777798" cy="150173"/>
          </a:xfrm>
          <a:prstGeom prst="rect">
            <a:avLst/>
          </a:prstGeom>
          <a:noFill/>
          <a:ln>
            <a:noFill/>
          </a:ln>
        </p:spPr>
      </p:pic>
      <p:pic>
        <p:nvPicPr>
          <p:cNvPr id="1005" name="Google Shape;1005;p89"/>
          <p:cNvPicPr preferRelativeResize="0"/>
          <p:nvPr/>
        </p:nvPicPr>
        <p:blipFill>
          <a:blip r:embed="rId3">
            <a:alphaModFix/>
          </a:blip>
          <a:stretch>
            <a:fillRect/>
          </a:stretch>
        </p:blipFill>
        <p:spPr>
          <a:xfrm rot="10800000" flipH="1">
            <a:off x="5339531" y="1519238"/>
            <a:ext cx="777798" cy="150173"/>
          </a:xfrm>
          <a:prstGeom prst="rect">
            <a:avLst/>
          </a:prstGeom>
          <a:noFill/>
          <a:ln>
            <a:noFill/>
          </a:ln>
        </p:spPr>
      </p:pic>
      <p:pic>
        <p:nvPicPr>
          <p:cNvPr id="1006" name="Google Shape;1006;p89"/>
          <p:cNvPicPr preferRelativeResize="0"/>
          <p:nvPr/>
        </p:nvPicPr>
        <p:blipFill>
          <a:blip r:embed="rId3">
            <a:alphaModFix/>
          </a:blip>
          <a:stretch>
            <a:fillRect/>
          </a:stretch>
        </p:blipFill>
        <p:spPr>
          <a:xfrm rot="10800000" flipH="1">
            <a:off x="2850318" y="2760963"/>
            <a:ext cx="777798" cy="1501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1000"/>
                                        <p:tgtEl>
                                          <p:spTgt spid="100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6"/>
                                        </p:tgtEl>
                                        <p:attrNameLst>
                                          <p:attrName>style.visibility</p:attrName>
                                        </p:attrNameLst>
                                      </p:cBhvr>
                                      <p:to>
                                        <p:strVal val="visible"/>
                                      </p:to>
                                    </p:set>
                                    <p:animEffect transition="in" filter="fade">
                                      <p:cBhvr>
                                        <p:cTn id="11" dur="1000"/>
                                        <p:tgtEl>
                                          <p:spTgt spid="100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02"/>
                                        </p:tgtEl>
                                        <p:attrNameLst>
                                          <p:attrName>style.visibility</p:attrName>
                                        </p:attrNameLst>
                                      </p:cBhvr>
                                      <p:to>
                                        <p:strVal val="visible"/>
                                      </p:to>
                                    </p:set>
                                    <p:animEffect transition="in" filter="fade">
                                      <p:cBhvr>
                                        <p:cTn id="15" dur="1000"/>
                                        <p:tgtEl>
                                          <p:spTgt spid="100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05"/>
                                        </p:tgtEl>
                                        <p:attrNameLst>
                                          <p:attrName>style.visibility</p:attrName>
                                        </p:attrNameLst>
                                      </p:cBhvr>
                                      <p:to>
                                        <p:strVal val="visible"/>
                                      </p:to>
                                    </p:set>
                                    <p:animEffect transition="in" filter="fade">
                                      <p:cBhvr>
                                        <p:cTn id="19" dur="1000"/>
                                        <p:tgtEl>
                                          <p:spTgt spid="100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04"/>
                                        </p:tgtEl>
                                        <p:attrNameLst>
                                          <p:attrName>style.visibility</p:attrName>
                                        </p:attrNameLst>
                                      </p:cBhvr>
                                      <p:to>
                                        <p:strVal val="visible"/>
                                      </p:to>
                                    </p:set>
                                    <p:animEffect transition="in" filter="fade">
                                      <p:cBhvr>
                                        <p:cTn id="23" dur="1000"/>
                                        <p:tgtEl>
                                          <p:spTgt spid="100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03"/>
                                        </p:tgtEl>
                                        <p:attrNameLst>
                                          <p:attrName>style.visibility</p:attrName>
                                        </p:attrNameLst>
                                      </p:cBhvr>
                                      <p:to>
                                        <p:strVal val="visible"/>
                                      </p:to>
                                    </p:set>
                                    <p:animEffect transition="in" filter="fade">
                                      <p:cBhvr>
                                        <p:cTn id="27" dur="10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90"/>
          <p:cNvSpPr/>
          <p:nvPr/>
        </p:nvSpPr>
        <p:spPr>
          <a:xfrm>
            <a:off x="1154725" y="2995328"/>
            <a:ext cx="484200" cy="10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0"/>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percentages</a:t>
            </a:r>
            <a:endParaRPr/>
          </a:p>
        </p:txBody>
      </p:sp>
      <p:sp>
        <p:nvSpPr>
          <p:cNvPr id="1013" name="Google Shape;1013;p90"/>
          <p:cNvSpPr/>
          <p:nvPr/>
        </p:nvSpPr>
        <p:spPr>
          <a:xfrm>
            <a:off x="2361925" y="2753278"/>
            <a:ext cx="484200" cy="127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0"/>
          <p:cNvSpPr/>
          <p:nvPr/>
        </p:nvSpPr>
        <p:spPr>
          <a:xfrm>
            <a:off x="3569125" y="2158253"/>
            <a:ext cx="484200" cy="186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0"/>
          <p:cNvSpPr txBox="1">
            <a:spLocks noGrp="1"/>
          </p:cNvSpPr>
          <p:nvPr>
            <p:ph type="title" idx="4294967295"/>
          </p:nvPr>
        </p:nvSpPr>
        <p:spPr>
          <a:xfrm>
            <a:off x="10333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50%</a:t>
            </a:r>
            <a:endParaRPr sz="2100">
              <a:solidFill>
                <a:schemeClr val="dk1"/>
              </a:solidFill>
            </a:endParaRPr>
          </a:p>
        </p:txBody>
      </p:sp>
      <p:sp>
        <p:nvSpPr>
          <p:cNvPr id="1016" name="Google Shape;1016;p90"/>
          <p:cNvSpPr txBox="1">
            <a:spLocks noGrp="1"/>
          </p:cNvSpPr>
          <p:nvPr>
            <p:ph type="title" idx="4294967295"/>
          </p:nvPr>
        </p:nvSpPr>
        <p:spPr>
          <a:xfrm>
            <a:off x="22405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60%</a:t>
            </a:r>
            <a:endParaRPr sz="2100">
              <a:solidFill>
                <a:schemeClr val="dk1"/>
              </a:solidFill>
            </a:endParaRPr>
          </a:p>
        </p:txBody>
      </p:sp>
      <p:sp>
        <p:nvSpPr>
          <p:cNvPr id="1017" name="Google Shape;1017;p90"/>
          <p:cNvSpPr txBox="1">
            <a:spLocks noGrp="1"/>
          </p:cNvSpPr>
          <p:nvPr>
            <p:ph type="title" idx="4294967295"/>
          </p:nvPr>
        </p:nvSpPr>
        <p:spPr>
          <a:xfrm>
            <a:off x="3447775"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90%</a:t>
            </a:r>
            <a:endParaRPr sz="2100">
              <a:solidFill>
                <a:schemeClr val="dk1"/>
              </a:solidFill>
            </a:endParaRPr>
          </a:p>
        </p:txBody>
      </p:sp>
      <p:sp>
        <p:nvSpPr>
          <p:cNvPr id="1018" name="Google Shape;1018;p90"/>
          <p:cNvSpPr txBox="1">
            <a:spLocks noGrp="1"/>
          </p:cNvSpPr>
          <p:nvPr>
            <p:ph type="subTitle" idx="4294967295"/>
          </p:nvPr>
        </p:nvSpPr>
        <p:spPr>
          <a:xfrm>
            <a:off x="20431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Saturn</a:t>
            </a:r>
            <a:endParaRPr sz="2100" b="1">
              <a:latin typeface="Concert One"/>
              <a:ea typeface="Concert One"/>
              <a:cs typeface="Concert One"/>
              <a:sym typeface="Concert One"/>
            </a:endParaRPr>
          </a:p>
        </p:txBody>
      </p:sp>
      <p:sp>
        <p:nvSpPr>
          <p:cNvPr id="1019" name="Google Shape;1019;p90"/>
          <p:cNvSpPr txBox="1">
            <a:spLocks noGrp="1"/>
          </p:cNvSpPr>
          <p:nvPr>
            <p:ph type="subTitle" idx="4294967295"/>
          </p:nvPr>
        </p:nvSpPr>
        <p:spPr>
          <a:xfrm>
            <a:off x="6074760"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Jupiter</a:t>
            </a:r>
            <a:endParaRPr sz="2100" b="1">
              <a:latin typeface="Concert One"/>
              <a:ea typeface="Concert One"/>
              <a:cs typeface="Concert One"/>
              <a:sym typeface="Concert One"/>
            </a:endParaRPr>
          </a:p>
        </p:txBody>
      </p:sp>
      <p:sp>
        <p:nvSpPr>
          <p:cNvPr id="1020" name="Google Shape;1020;p90"/>
          <p:cNvSpPr txBox="1">
            <a:spLocks noGrp="1"/>
          </p:cNvSpPr>
          <p:nvPr>
            <p:ph type="subTitle" idx="4294967295"/>
          </p:nvPr>
        </p:nvSpPr>
        <p:spPr>
          <a:xfrm>
            <a:off x="726978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Earth</a:t>
            </a:r>
            <a:endParaRPr sz="2100" b="1">
              <a:latin typeface="Concert One"/>
              <a:ea typeface="Concert One"/>
              <a:cs typeface="Concert One"/>
              <a:sym typeface="Concert One"/>
            </a:endParaRPr>
          </a:p>
        </p:txBody>
      </p:sp>
      <p:sp>
        <p:nvSpPr>
          <p:cNvPr id="1021" name="Google Shape;1021;p90"/>
          <p:cNvSpPr txBox="1">
            <a:spLocks noGrp="1"/>
          </p:cNvSpPr>
          <p:nvPr>
            <p:ph type="subTitle" idx="4294967295"/>
          </p:nvPr>
        </p:nvSpPr>
        <p:spPr>
          <a:xfrm>
            <a:off x="32503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Venus </a:t>
            </a:r>
            <a:endParaRPr sz="2100" b="1">
              <a:latin typeface="Concert One"/>
              <a:ea typeface="Concert One"/>
              <a:cs typeface="Concert One"/>
              <a:sym typeface="Concert One"/>
            </a:endParaRPr>
          </a:p>
        </p:txBody>
      </p:sp>
      <p:sp>
        <p:nvSpPr>
          <p:cNvPr id="1022" name="Google Shape;1022;p90"/>
          <p:cNvSpPr txBox="1">
            <a:spLocks noGrp="1"/>
          </p:cNvSpPr>
          <p:nvPr>
            <p:ph type="subTitle" idx="4294967295"/>
          </p:nvPr>
        </p:nvSpPr>
        <p:spPr>
          <a:xfrm>
            <a:off x="835975"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Pluto</a:t>
            </a:r>
            <a:endParaRPr sz="2100" b="1">
              <a:latin typeface="Concert One"/>
              <a:ea typeface="Concert One"/>
              <a:cs typeface="Concert One"/>
              <a:sym typeface="Concert One"/>
            </a:endParaRPr>
          </a:p>
        </p:txBody>
      </p:sp>
      <p:sp>
        <p:nvSpPr>
          <p:cNvPr id="1023" name="Google Shape;1023;p90"/>
          <p:cNvSpPr txBox="1">
            <a:spLocks noGrp="1"/>
          </p:cNvSpPr>
          <p:nvPr>
            <p:ph type="subTitle" idx="4294967295"/>
          </p:nvPr>
        </p:nvSpPr>
        <p:spPr>
          <a:xfrm>
            <a:off x="4855410" y="1319953"/>
            <a:ext cx="11217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Concert One"/>
                <a:ea typeface="Concert One"/>
                <a:cs typeface="Concert One"/>
                <a:sym typeface="Concert One"/>
              </a:rPr>
              <a:t>Mars</a:t>
            </a:r>
            <a:endParaRPr sz="2100" b="1">
              <a:latin typeface="Concert One"/>
              <a:ea typeface="Concert One"/>
              <a:cs typeface="Concert One"/>
              <a:sym typeface="Concert One"/>
            </a:endParaRPr>
          </a:p>
        </p:txBody>
      </p:sp>
      <p:sp>
        <p:nvSpPr>
          <p:cNvPr id="1024" name="Google Shape;1024;p90"/>
          <p:cNvSpPr/>
          <p:nvPr/>
        </p:nvSpPr>
        <p:spPr>
          <a:xfrm>
            <a:off x="5174150" y="3227303"/>
            <a:ext cx="484200" cy="7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0"/>
          <p:cNvSpPr/>
          <p:nvPr/>
        </p:nvSpPr>
        <p:spPr>
          <a:xfrm>
            <a:off x="6381350" y="2571753"/>
            <a:ext cx="484200" cy="14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0"/>
          <p:cNvSpPr/>
          <p:nvPr/>
        </p:nvSpPr>
        <p:spPr>
          <a:xfrm>
            <a:off x="7588550" y="2319628"/>
            <a:ext cx="484200" cy="170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0"/>
          <p:cNvSpPr txBox="1">
            <a:spLocks noGrp="1"/>
          </p:cNvSpPr>
          <p:nvPr>
            <p:ph type="title" idx="4294967295"/>
          </p:nvPr>
        </p:nvSpPr>
        <p:spPr>
          <a:xfrm>
            <a:off x="50528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40%</a:t>
            </a:r>
            <a:endParaRPr sz="2100">
              <a:solidFill>
                <a:schemeClr val="dk1"/>
              </a:solidFill>
            </a:endParaRPr>
          </a:p>
        </p:txBody>
      </p:sp>
      <p:sp>
        <p:nvSpPr>
          <p:cNvPr id="1028" name="Google Shape;1028;p90"/>
          <p:cNvSpPr txBox="1">
            <a:spLocks noGrp="1"/>
          </p:cNvSpPr>
          <p:nvPr>
            <p:ph type="title" idx="4294967295"/>
          </p:nvPr>
        </p:nvSpPr>
        <p:spPr>
          <a:xfrm>
            <a:off x="62600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70%</a:t>
            </a:r>
            <a:endParaRPr sz="2100">
              <a:solidFill>
                <a:schemeClr val="dk1"/>
              </a:solidFill>
            </a:endParaRPr>
          </a:p>
        </p:txBody>
      </p:sp>
      <p:sp>
        <p:nvSpPr>
          <p:cNvPr id="1029" name="Google Shape;1029;p90"/>
          <p:cNvSpPr txBox="1">
            <a:spLocks noGrp="1"/>
          </p:cNvSpPr>
          <p:nvPr>
            <p:ph type="title" idx="4294967295"/>
          </p:nvPr>
        </p:nvSpPr>
        <p:spPr>
          <a:xfrm>
            <a:off x="7467210" y="4024178"/>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80%</a:t>
            </a:r>
            <a:endParaRPr sz="2100">
              <a:solidFill>
                <a:schemeClr val="dk1"/>
              </a:solidFill>
            </a:endParaRPr>
          </a:p>
        </p:txBody>
      </p:sp>
      <p:sp>
        <p:nvSpPr>
          <p:cNvPr id="1030" name="Google Shape;1030;p90"/>
          <p:cNvSpPr/>
          <p:nvPr/>
        </p:nvSpPr>
        <p:spPr>
          <a:xfrm>
            <a:off x="11547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0"/>
          <p:cNvSpPr/>
          <p:nvPr/>
        </p:nvSpPr>
        <p:spPr>
          <a:xfrm>
            <a:off x="23619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0"/>
          <p:cNvSpPr/>
          <p:nvPr/>
        </p:nvSpPr>
        <p:spPr>
          <a:xfrm>
            <a:off x="3569125"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0"/>
          <p:cNvSpPr/>
          <p:nvPr/>
        </p:nvSpPr>
        <p:spPr>
          <a:xfrm>
            <a:off x="51741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0"/>
          <p:cNvSpPr/>
          <p:nvPr/>
        </p:nvSpPr>
        <p:spPr>
          <a:xfrm>
            <a:off x="63813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0"/>
          <p:cNvSpPr/>
          <p:nvPr/>
        </p:nvSpPr>
        <p:spPr>
          <a:xfrm>
            <a:off x="7588560" y="1956578"/>
            <a:ext cx="484200" cy="206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15"/>
                                        </p:tgtEl>
                                        <p:attrNameLst>
                                          <p:attrName>style.visibility</p:attrName>
                                        </p:attrNameLst>
                                      </p:cBhvr>
                                      <p:to>
                                        <p:strVal val="visible"/>
                                      </p:to>
                                    </p:set>
                                    <p:anim calcmode="lin" valueType="num">
                                      <p:cBhvr additive="base">
                                        <p:cTn id="7" dur="1000"/>
                                        <p:tgtEl>
                                          <p:spTgt spid="101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16"/>
                                        </p:tgtEl>
                                        <p:attrNameLst>
                                          <p:attrName>style.visibility</p:attrName>
                                        </p:attrNameLst>
                                      </p:cBhvr>
                                      <p:to>
                                        <p:strVal val="visible"/>
                                      </p:to>
                                    </p:set>
                                    <p:anim calcmode="lin" valueType="num">
                                      <p:cBhvr additive="base">
                                        <p:cTn id="10" dur="1000"/>
                                        <p:tgtEl>
                                          <p:spTgt spid="101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17"/>
                                        </p:tgtEl>
                                        <p:attrNameLst>
                                          <p:attrName>style.visibility</p:attrName>
                                        </p:attrNameLst>
                                      </p:cBhvr>
                                      <p:to>
                                        <p:strVal val="visible"/>
                                      </p:to>
                                    </p:set>
                                    <p:anim calcmode="lin" valueType="num">
                                      <p:cBhvr additive="base">
                                        <p:cTn id="13" dur="1000"/>
                                        <p:tgtEl>
                                          <p:spTgt spid="101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 calcmode="lin" valueType="num">
                                      <p:cBhvr additive="base">
                                        <p:cTn id="16" dur="1000"/>
                                        <p:tgtEl>
                                          <p:spTgt spid="102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1000"/>
                                        <p:tgtEl>
                                          <p:spTgt spid="1028"/>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29"/>
                                        </p:tgtEl>
                                        <p:attrNameLst>
                                          <p:attrName>style.visibility</p:attrName>
                                        </p:attrNameLst>
                                      </p:cBhvr>
                                      <p:to>
                                        <p:strVal val="visible"/>
                                      </p:to>
                                    </p:set>
                                    <p:anim calcmode="lin" valueType="num">
                                      <p:cBhvr additive="base">
                                        <p:cTn id="22" dur="1000"/>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grpSp>
        <p:nvGrpSpPr>
          <p:cNvPr id="1040" name="Google Shape;1040;p91"/>
          <p:cNvGrpSpPr/>
          <p:nvPr/>
        </p:nvGrpSpPr>
        <p:grpSpPr>
          <a:xfrm>
            <a:off x="1542780" y="1540140"/>
            <a:ext cx="4425733" cy="2910245"/>
            <a:chOff x="235800" y="830650"/>
            <a:chExt cx="6978450" cy="4588844"/>
          </a:xfrm>
        </p:grpSpPr>
        <p:sp>
          <p:nvSpPr>
            <p:cNvPr id="1041" name="Google Shape;1041;p9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a:effectLst>
              <a:outerShdw blurRad="71438" dist="9525" dir="2400000"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91"/>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Locations</a:t>
            </a:r>
            <a:endParaRPr/>
          </a:p>
        </p:txBody>
      </p:sp>
      <p:sp>
        <p:nvSpPr>
          <p:cNvPr id="1048" name="Google Shape;1048;p91"/>
          <p:cNvSpPr/>
          <p:nvPr/>
        </p:nvSpPr>
        <p:spPr>
          <a:xfrm>
            <a:off x="1740079" y="2400253"/>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1"/>
          <p:cNvSpPr/>
          <p:nvPr/>
        </p:nvSpPr>
        <p:spPr>
          <a:xfrm>
            <a:off x="2514551" y="2700929"/>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1"/>
          <p:cNvSpPr/>
          <p:nvPr/>
        </p:nvSpPr>
        <p:spPr>
          <a:xfrm>
            <a:off x="2879008" y="3694074"/>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1"/>
          <p:cNvSpPr/>
          <p:nvPr/>
        </p:nvSpPr>
        <p:spPr>
          <a:xfrm>
            <a:off x="3398360" y="3110943"/>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1"/>
          <p:cNvSpPr/>
          <p:nvPr/>
        </p:nvSpPr>
        <p:spPr>
          <a:xfrm>
            <a:off x="3753706" y="2618927"/>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1"/>
          <p:cNvSpPr/>
          <p:nvPr/>
        </p:nvSpPr>
        <p:spPr>
          <a:xfrm>
            <a:off x="5320873" y="3612071"/>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1"/>
          <p:cNvSpPr/>
          <p:nvPr/>
        </p:nvSpPr>
        <p:spPr>
          <a:xfrm>
            <a:off x="4063495" y="3566514"/>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1"/>
          <p:cNvSpPr txBox="1">
            <a:spLocks noGrp="1"/>
          </p:cNvSpPr>
          <p:nvPr>
            <p:ph type="subTitle" idx="4294967295"/>
          </p:nvPr>
        </p:nvSpPr>
        <p:spPr>
          <a:xfrm>
            <a:off x="6685308" y="3015525"/>
            <a:ext cx="1601700" cy="71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Mars is a cold place</a:t>
            </a:r>
            <a:endParaRPr sz="1400">
              <a:solidFill>
                <a:schemeClr val="dk2"/>
              </a:solidFill>
            </a:endParaRPr>
          </a:p>
        </p:txBody>
      </p:sp>
      <p:sp>
        <p:nvSpPr>
          <p:cNvPr id="1056" name="Google Shape;1056;p91"/>
          <p:cNvSpPr txBox="1">
            <a:spLocks noGrp="1"/>
          </p:cNvSpPr>
          <p:nvPr>
            <p:ph type="subTitle" idx="4294967295"/>
          </p:nvPr>
        </p:nvSpPr>
        <p:spPr>
          <a:xfrm>
            <a:off x="6685320" y="2257125"/>
            <a:ext cx="1601700" cy="71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2"/>
                </a:solidFill>
              </a:rPr>
              <a:t>Saturn is a gas giant</a:t>
            </a:r>
            <a:endParaRPr sz="1400">
              <a:solidFill>
                <a:schemeClr val="dk2"/>
              </a:solidFill>
            </a:endParaRPr>
          </a:p>
        </p:txBody>
      </p:sp>
      <p:sp>
        <p:nvSpPr>
          <p:cNvPr id="1057" name="Google Shape;1057;p91"/>
          <p:cNvSpPr/>
          <p:nvPr/>
        </p:nvSpPr>
        <p:spPr>
          <a:xfrm>
            <a:off x="6390398" y="3226421"/>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1"/>
          <p:cNvSpPr/>
          <p:nvPr/>
        </p:nvSpPr>
        <p:spPr>
          <a:xfrm>
            <a:off x="6390420" y="2462389"/>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1000"/>
                                        <p:tgtEl>
                                          <p:spTgt spid="1048"/>
                                        </p:tgtEl>
                                      </p:cBhvr>
                                    </p:animEffect>
                                  </p:childTnLst>
                                </p:cTn>
                              </p:par>
                              <p:par>
                                <p:cTn id="8" presetID="10" presetClass="entr" presetSubtype="0" fill="hold" nodeType="withEffect">
                                  <p:stCondLst>
                                    <p:cond delay="0"/>
                                  </p:stCondLst>
                                  <p:childTnLst>
                                    <p:set>
                                      <p:cBhvr>
                                        <p:cTn id="9" dur="1" fill="hold">
                                          <p:stCondLst>
                                            <p:cond delay="0"/>
                                          </p:stCondLst>
                                        </p:cTn>
                                        <p:tgtEl>
                                          <p:spTgt spid="1049"/>
                                        </p:tgtEl>
                                        <p:attrNameLst>
                                          <p:attrName>style.visibility</p:attrName>
                                        </p:attrNameLst>
                                      </p:cBhvr>
                                      <p:to>
                                        <p:strVal val="visible"/>
                                      </p:to>
                                    </p:set>
                                    <p:animEffect transition="in" filter="fade">
                                      <p:cBhvr>
                                        <p:cTn id="10" dur="1000"/>
                                        <p:tgtEl>
                                          <p:spTgt spid="1049"/>
                                        </p:tgtEl>
                                      </p:cBhvr>
                                    </p:animEffect>
                                  </p:childTnLst>
                                </p:cTn>
                              </p:par>
                              <p:par>
                                <p:cTn id="11" presetID="10" presetClass="entr" presetSubtype="0" fill="hold" nodeType="withEffect">
                                  <p:stCondLst>
                                    <p:cond delay="0"/>
                                  </p:stCondLst>
                                  <p:childTnLst>
                                    <p:set>
                                      <p:cBhvr>
                                        <p:cTn id="12" dur="1" fill="hold">
                                          <p:stCondLst>
                                            <p:cond delay="0"/>
                                          </p:stCondLst>
                                        </p:cTn>
                                        <p:tgtEl>
                                          <p:spTgt spid="1050"/>
                                        </p:tgtEl>
                                        <p:attrNameLst>
                                          <p:attrName>style.visibility</p:attrName>
                                        </p:attrNameLst>
                                      </p:cBhvr>
                                      <p:to>
                                        <p:strVal val="visible"/>
                                      </p:to>
                                    </p:set>
                                    <p:animEffect transition="in" filter="fade">
                                      <p:cBhvr>
                                        <p:cTn id="13" dur="1000"/>
                                        <p:tgtEl>
                                          <p:spTgt spid="1050"/>
                                        </p:tgtEl>
                                      </p:cBhvr>
                                    </p:animEffect>
                                  </p:childTnLst>
                                </p:cTn>
                              </p:par>
                              <p:par>
                                <p:cTn id="14" presetID="10" presetClass="entr" presetSubtype="0"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Effect transition="in" filter="fade">
                                      <p:cBhvr>
                                        <p:cTn id="16" dur="1000"/>
                                        <p:tgtEl>
                                          <p:spTgt spid="1051"/>
                                        </p:tgtEl>
                                      </p:cBhvr>
                                    </p:animEffect>
                                  </p:childTnLst>
                                </p:cTn>
                              </p:par>
                              <p:par>
                                <p:cTn id="17" presetID="10" presetClass="entr" presetSubtype="0" fill="hold" nodeType="withEffect">
                                  <p:stCondLst>
                                    <p:cond delay="0"/>
                                  </p:stCondLst>
                                  <p:childTnLst>
                                    <p:set>
                                      <p:cBhvr>
                                        <p:cTn id="18" dur="1" fill="hold">
                                          <p:stCondLst>
                                            <p:cond delay="0"/>
                                          </p:stCondLst>
                                        </p:cTn>
                                        <p:tgtEl>
                                          <p:spTgt spid="1052"/>
                                        </p:tgtEl>
                                        <p:attrNameLst>
                                          <p:attrName>style.visibility</p:attrName>
                                        </p:attrNameLst>
                                      </p:cBhvr>
                                      <p:to>
                                        <p:strVal val="visible"/>
                                      </p:to>
                                    </p:set>
                                    <p:animEffect transition="in" filter="fade">
                                      <p:cBhvr>
                                        <p:cTn id="19" dur="1000"/>
                                        <p:tgtEl>
                                          <p:spTgt spid="1052"/>
                                        </p:tgtEl>
                                      </p:cBhvr>
                                    </p:animEffect>
                                  </p:childTnLst>
                                </p:cTn>
                              </p:par>
                              <p:par>
                                <p:cTn id="20" presetID="10" presetClass="entr" presetSubtype="0" fill="hold" nodeType="withEffect">
                                  <p:stCondLst>
                                    <p:cond delay="0"/>
                                  </p:stCondLst>
                                  <p:childTnLst>
                                    <p:set>
                                      <p:cBhvr>
                                        <p:cTn id="21" dur="1" fill="hold">
                                          <p:stCondLst>
                                            <p:cond delay="0"/>
                                          </p:stCondLst>
                                        </p:cTn>
                                        <p:tgtEl>
                                          <p:spTgt spid="1054"/>
                                        </p:tgtEl>
                                        <p:attrNameLst>
                                          <p:attrName>style.visibility</p:attrName>
                                        </p:attrNameLst>
                                      </p:cBhvr>
                                      <p:to>
                                        <p:strVal val="visible"/>
                                      </p:to>
                                    </p:set>
                                    <p:animEffect transition="in" filter="fade">
                                      <p:cBhvr>
                                        <p:cTn id="22" dur="1000"/>
                                        <p:tgtEl>
                                          <p:spTgt spid="1054"/>
                                        </p:tgtEl>
                                      </p:cBhvr>
                                    </p:animEffect>
                                  </p:childTnLst>
                                </p:cTn>
                              </p:par>
                              <p:par>
                                <p:cTn id="23" presetID="10" presetClass="entr" presetSubtype="0" fill="hold"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fade">
                                      <p:cBhvr>
                                        <p:cTn id="25" dur="1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7A4AE672-0A26-5CA8-A3AA-EE2509339A9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C67C1FD-4EB2-D6F1-29A6-174AEA7924DC}"/>
              </a:ext>
            </a:extLst>
          </p:cNvPr>
          <p:cNvPicPr>
            <a:picLocks noChangeAspect="1"/>
          </p:cNvPicPr>
          <p:nvPr/>
        </p:nvPicPr>
        <p:blipFill>
          <a:blip r:embed="rId3"/>
          <a:stretch>
            <a:fillRect/>
          </a:stretch>
        </p:blipFill>
        <p:spPr>
          <a:xfrm>
            <a:off x="1544146" y="866118"/>
            <a:ext cx="6350000" cy="3571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9009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5FA76019-89D5-4566-65DA-51F1534D05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56FDFC-323F-2671-0C27-4433560AF189}"/>
              </a:ext>
            </a:extLst>
          </p:cNvPr>
          <p:cNvPicPr>
            <a:picLocks noChangeAspect="1"/>
          </p:cNvPicPr>
          <p:nvPr/>
        </p:nvPicPr>
        <p:blipFill>
          <a:blip r:embed="rId3"/>
          <a:stretch>
            <a:fillRect/>
          </a:stretch>
        </p:blipFill>
        <p:spPr>
          <a:xfrm>
            <a:off x="1529256" y="938048"/>
            <a:ext cx="6404303" cy="3602421"/>
          </a:xfrm>
          <a:prstGeom prst="rect">
            <a:avLst/>
          </a:prstGeom>
          <a:ln>
            <a:noFill/>
          </a:ln>
          <a:effectLst>
            <a:softEdge rad="112500"/>
          </a:effectLst>
        </p:spPr>
      </p:pic>
    </p:spTree>
    <p:extLst>
      <p:ext uri="{BB962C8B-B14F-4D97-AF65-F5344CB8AC3E}">
        <p14:creationId xmlns:p14="http://schemas.microsoft.com/office/powerpoint/2010/main" val="2053053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E88DCAE2-47FE-0BC2-05F4-5783EB0704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23F4EC-205B-1421-2AE5-F7F518A1A169}"/>
              </a:ext>
            </a:extLst>
          </p:cNvPr>
          <p:cNvPicPr>
            <a:picLocks noChangeAspect="1"/>
          </p:cNvPicPr>
          <p:nvPr/>
        </p:nvPicPr>
        <p:blipFill>
          <a:blip r:embed="rId3"/>
          <a:stretch>
            <a:fillRect/>
          </a:stretch>
        </p:blipFill>
        <p:spPr>
          <a:xfrm>
            <a:off x="1479332" y="874986"/>
            <a:ext cx="6446347" cy="3626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6132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47EBF207-8E09-5456-F625-00DE7BD059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57115B-EBE9-0096-0995-74995E1E98CD}"/>
              </a:ext>
            </a:extLst>
          </p:cNvPr>
          <p:cNvPicPr>
            <a:picLocks noChangeAspect="1"/>
          </p:cNvPicPr>
          <p:nvPr/>
        </p:nvPicPr>
        <p:blipFill>
          <a:blip r:embed="rId3"/>
          <a:stretch>
            <a:fillRect/>
          </a:stretch>
        </p:blipFill>
        <p:spPr>
          <a:xfrm>
            <a:off x="1429405" y="938047"/>
            <a:ext cx="6477002" cy="35708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5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8C388189-8672-A7D9-E666-A168F1649141}"/>
            </a:ext>
          </a:extLst>
        </p:cNvPr>
        <p:cNvGrpSpPr/>
        <p:nvPr/>
      </p:nvGrpSpPr>
      <p:grpSpPr>
        <a:xfrm>
          <a:off x="0" y="0"/>
          <a:ext cx="0" cy="0"/>
          <a:chOff x="0" y="0"/>
          <a:chExt cx="0" cy="0"/>
        </a:xfrm>
      </p:grpSpPr>
      <p:pic>
        <p:nvPicPr>
          <p:cNvPr id="348" name="Google Shape;348;p53">
            <a:extLst>
              <a:ext uri="{FF2B5EF4-FFF2-40B4-BE49-F238E27FC236}">
                <a16:creationId xmlns:a16="http://schemas.microsoft.com/office/drawing/2014/main" id="{469F2610-BED9-2822-8993-0E287E07DE35}"/>
              </a:ext>
            </a:extLst>
          </p:cNvPr>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a:extLst>
              <a:ext uri="{FF2B5EF4-FFF2-40B4-BE49-F238E27FC236}">
                <a16:creationId xmlns:a16="http://schemas.microsoft.com/office/drawing/2014/main" id="{C80D44E5-51A2-23A1-2E96-565B20D40ADC}"/>
              </a:ext>
            </a:extLst>
          </p:cNvPr>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50" name="Google Shape;350;p53">
            <a:extLst>
              <a:ext uri="{FF2B5EF4-FFF2-40B4-BE49-F238E27FC236}">
                <a16:creationId xmlns:a16="http://schemas.microsoft.com/office/drawing/2014/main" id="{F00DA633-D07E-18C8-4632-13A6A7C63A7F}"/>
              </a:ext>
            </a:extLst>
          </p:cNvPr>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51" name="Google Shape;351;p53">
            <a:extLst>
              <a:ext uri="{FF2B5EF4-FFF2-40B4-BE49-F238E27FC236}">
                <a16:creationId xmlns:a16="http://schemas.microsoft.com/office/drawing/2014/main" id="{2280A9D3-D55B-94F6-2FB9-FABB0CCD460A}"/>
              </a:ext>
            </a:extLst>
          </p:cNvPr>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52" name="Google Shape;352;p53">
            <a:extLst>
              <a:ext uri="{FF2B5EF4-FFF2-40B4-BE49-F238E27FC236}">
                <a16:creationId xmlns:a16="http://schemas.microsoft.com/office/drawing/2014/main" id="{8330CF08-B5FC-0223-AAEB-3C8144439C35}"/>
              </a:ext>
            </a:extLst>
          </p:cNvPr>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PRONOUNS</a:t>
            </a:r>
            <a:endParaRPr dirty="0"/>
          </a:p>
        </p:txBody>
      </p:sp>
    </p:spTree>
    <p:extLst>
      <p:ext uri="{BB962C8B-B14F-4D97-AF65-F5344CB8AC3E}">
        <p14:creationId xmlns:p14="http://schemas.microsoft.com/office/powerpoint/2010/main" val="30774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2" presetClass="entr" presetSubtype="4"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 calcmode="lin" valueType="num">
                                      <p:cBhvr additive="base">
                                        <p:cTn id="10" dur="10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9">
          <a:extLst>
            <a:ext uri="{FF2B5EF4-FFF2-40B4-BE49-F238E27FC236}">
              <a16:creationId xmlns:a16="http://schemas.microsoft.com/office/drawing/2014/main" id="{474C37A0-B42E-5CDD-AB67-0878A886E3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82F137-D7EB-87C1-CB83-AC7F07358DE8}"/>
              </a:ext>
            </a:extLst>
          </p:cNvPr>
          <p:cNvPicPr>
            <a:picLocks noChangeAspect="1"/>
          </p:cNvPicPr>
          <p:nvPr/>
        </p:nvPicPr>
        <p:blipFill>
          <a:blip r:embed="rId3"/>
          <a:stretch>
            <a:fillRect/>
          </a:stretch>
        </p:blipFill>
        <p:spPr>
          <a:xfrm>
            <a:off x="1516992" y="898635"/>
            <a:ext cx="6405182" cy="3605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2016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2"/>
        <p:cNvGrpSpPr/>
        <p:nvPr/>
      </p:nvGrpSpPr>
      <p:grpSpPr>
        <a:xfrm>
          <a:off x="0" y="0"/>
          <a:ext cx="0" cy="0"/>
          <a:chOff x="0" y="0"/>
          <a:chExt cx="0" cy="0"/>
        </a:xfrm>
      </p:grpSpPr>
      <p:pic>
        <p:nvPicPr>
          <p:cNvPr id="1063" name="Google Shape;1063;p92"/>
          <p:cNvPicPr preferRelativeResize="0">
            <a:picLocks noGrp="1"/>
          </p:cNvPicPr>
          <p:nvPr>
            <p:ph type="pic" idx="2"/>
          </p:nvPr>
        </p:nvPicPr>
        <p:blipFill rotWithShape="1">
          <a:blip r:embed="rId3">
            <a:alphaModFix/>
          </a:blip>
          <a:srcRect t="-316" b="16955"/>
          <a:stretch/>
        </p:blipFill>
        <p:spPr>
          <a:xfrm>
            <a:off x="-55500" y="0"/>
            <a:ext cx="9255000" cy="5143500"/>
          </a:xfrm>
          <a:prstGeom prst="rect">
            <a:avLst/>
          </a:prstGeom>
        </p:spPr>
      </p:pic>
      <p:pic>
        <p:nvPicPr>
          <p:cNvPr id="1064" name="Google Shape;1064;p92"/>
          <p:cNvPicPr preferRelativeResize="0"/>
          <p:nvPr/>
        </p:nvPicPr>
        <p:blipFill>
          <a:blip r:embed="rId4">
            <a:alphaModFix/>
          </a:blip>
          <a:stretch>
            <a:fillRect/>
          </a:stretch>
        </p:blipFill>
        <p:spPr>
          <a:xfrm rot="-896489" flipH="1">
            <a:off x="535489" y="239660"/>
            <a:ext cx="2195652" cy="2567030"/>
          </a:xfrm>
          <a:prstGeom prst="rect">
            <a:avLst/>
          </a:prstGeom>
          <a:noFill/>
          <a:ln>
            <a:noFill/>
          </a:ln>
          <a:effectLst>
            <a:outerShdw blurRad="85725" dist="57150" dir="5400000" algn="bl" rotWithShape="0">
              <a:srgbClr val="000000">
                <a:alpha val="39000"/>
              </a:srgbClr>
            </a:outerShdw>
          </a:effectLst>
        </p:spPr>
      </p:pic>
      <p:sp>
        <p:nvSpPr>
          <p:cNvPr id="1065" name="Google Shape;1065;p92"/>
          <p:cNvSpPr txBox="1">
            <a:spLocks noGrp="1"/>
          </p:cNvSpPr>
          <p:nvPr>
            <p:ph type="title"/>
          </p:nvPr>
        </p:nvSpPr>
        <p:spPr>
          <a:xfrm rot="-877333" flipH="1">
            <a:off x="641615" y="1013164"/>
            <a:ext cx="2155721" cy="15108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reinforces the concept</a:t>
            </a:r>
            <a:endParaRPr/>
          </a:p>
        </p:txBody>
      </p:sp>
      <p:sp>
        <p:nvSpPr>
          <p:cNvPr id="1066" name="Google Shape;1066;p92"/>
          <p:cNvSpPr/>
          <p:nvPr/>
        </p:nvSpPr>
        <p:spPr>
          <a:xfrm rot="-785759" flipH="1">
            <a:off x="1012716" y="2340315"/>
            <a:ext cx="1699276" cy="74075"/>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5"/>
                                        </p:tgtEl>
                                        <p:attrNameLst>
                                          <p:attrName>style.visibility</p:attrName>
                                        </p:attrNameLst>
                                      </p:cBhvr>
                                      <p:to>
                                        <p:strVal val="visible"/>
                                      </p:to>
                                    </p:set>
                                    <p:animEffect transition="in" filter="fade">
                                      <p:cBhvr>
                                        <p:cTn id="7" dur="1000"/>
                                        <p:tgtEl>
                                          <p:spTgt spid="1065"/>
                                        </p:tgtEl>
                                      </p:cBhvr>
                                    </p:animEffect>
                                  </p:childTnLst>
                                </p:cTn>
                              </p:par>
                              <p:par>
                                <p:cTn id="8" presetID="10" presetClass="entr" presetSubtype="0" fill="hold" nodeType="withEffect">
                                  <p:stCondLst>
                                    <p:cond delay="0"/>
                                  </p:stCondLst>
                                  <p:childTnLst>
                                    <p:set>
                                      <p:cBhvr>
                                        <p:cTn id="9" dur="1" fill="hold">
                                          <p:stCondLst>
                                            <p:cond delay="0"/>
                                          </p:stCondLst>
                                        </p:cTn>
                                        <p:tgtEl>
                                          <p:spTgt spid="1066"/>
                                        </p:tgtEl>
                                        <p:attrNameLst>
                                          <p:attrName>style.visibility</p:attrName>
                                        </p:attrNameLst>
                                      </p:cBhvr>
                                      <p:to>
                                        <p:strVal val="visible"/>
                                      </p:to>
                                    </p:set>
                                    <p:animEffect transition="in" filter="fade">
                                      <p:cBhvr>
                                        <p:cTn id="10" dur="1000"/>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3"/>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pic>
        <p:nvPicPr>
          <p:cNvPr id="1072" name="Google Shape;1072;p93" title="Chart">
            <a:hlinkClick r:id="rId3"/>
          </p:cNvPr>
          <p:cNvPicPr preferRelativeResize="0"/>
          <p:nvPr/>
        </p:nvPicPr>
        <p:blipFill>
          <a:blip r:embed="rId4">
            <a:alphaModFix/>
          </a:blip>
          <a:stretch>
            <a:fillRect/>
          </a:stretch>
        </p:blipFill>
        <p:spPr>
          <a:xfrm>
            <a:off x="2830475" y="1479015"/>
            <a:ext cx="3934875" cy="2433063"/>
          </a:xfrm>
          <a:prstGeom prst="rect">
            <a:avLst/>
          </a:prstGeom>
          <a:noFill/>
          <a:ln>
            <a:noFill/>
          </a:ln>
        </p:spPr>
      </p:pic>
      <p:sp>
        <p:nvSpPr>
          <p:cNvPr id="1073" name="Google Shape;1073;p93"/>
          <p:cNvSpPr txBox="1"/>
          <p:nvPr/>
        </p:nvSpPr>
        <p:spPr>
          <a:xfrm>
            <a:off x="1912275" y="4127375"/>
            <a:ext cx="59541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lang="en" sz="1000" b="1">
                <a:solidFill>
                  <a:schemeClr val="dk1"/>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1074" name="Google Shape;1074;p93"/>
          <p:cNvSpPr txBox="1">
            <a:spLocks noGrp="1"/>
          </p:cNvSpPr>
          <p:nvPr>
            <p:ph type="subTitle" idx="4294967295"/>
          </p:nvPr>
        </p:nvSpPr>
        <p:spPr>
          <a:xfrm>
            <a:off x="6280855" y="1972727"/>
            <a:ext cx="185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Saturn is the ringed planet</a:t>
            </a:r>
            <a:endParaRPr sz="1400">
              <a:solidFill>
                <a:schemeClr val="dk1"/>
              </a:solidFill>
            </a:endParaRPr>
          </a:p>
        </p:txBody>
      </p:sp>
      <p:sp>
        <p:nvSpPr>
          <p:cNvPr id="1075" name="Google Shape;1075;p93"/>
          <p:cNvSpPr txBox="1">
            <a:spLocks noGrp="1"/>
          </p:cNvSpPr>
          <p:nvPr>
            <p:ph type="subTitle" idx="4294967295"/>
          </p:nvPr>
        </p:nvSpPr>
        <p:spPr>
          <a:xfrm>
            <a:off x="1474925" y="3424153"/>
            <a:ext cx="1853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solidFill>
                  <a:schemeClr val="dk1"/>
                </a:solidFill>
              </a:rPr>
              <a:t>Venus has a beautiful name</a:t>
            </a:r>
            <a:endParaRPr sz="1400">
              <a:solidFill>
                <a:schemeClr val="dk1"/>
              </a:solidFill>
            </a:endParaRPr>
          </a:p>
        </p:txBody>
      </p:sp>
      <p:sp>
        <p:nvSpPr>
          <p:cNvPr id="1076" name="Google Shape;1076;p93"/>
          <p:cNvSpPr txBox="1">
            <a:spLocks noGrp="1"/>
          </p:cNvSpPr>
          <p:nvPr>
            <p:ph type="subTitle" idx="4294967295"/>
          </p:nvPr>
        </p:nvSpPr>
        <p:spPr>
          <a:xfrm>
            <a:off x="1474925" y="1972727"/>
            <a:ext cx="1853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solidFill>
                  <a:schemeClr val="dk1"/>
                </a:solidFill>
              </a:rPr>
              <a:t>Mercury is the smallest planet</a:t>
            </a:r>
            <a:endParaRPr sz="1400">
              <a:solidFill>
                <a:schemeClr val="dk1"/>
              </a:solidFill>
            </a:endParaRPr>
          </a:p>
        </p:txBody>
      </p:sp>
      <p:sp>
        <p:nvSpPr>
          <p:cNvPr id="1077" name="Google Shape;1077;p93"/>
          <p:cNvSpPr txBox="1">
            <a:spLocks noGrp="1"/>
          </p:cNvSpPr>
          <p:nvPr>
            <p:ph type="subTitle" idx="4294967295"/>
          </p:nvPr>
        </p:nvSpPr>
        <p:spPr>
          <a:xfrm>
            <a:off x="6280853" y="3424153"/>
            <a:ext cx="185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Mars is a very cold place</a:t>
            </a:r>
            <a:endParaRPr sz="1400">
              <a:solidFill>
                <a:schemeClr val="dk1"/>
              </a:solidFill>
            </a:endParaRPr>
          </a:p>
        </p:txBody>
      </p:sp>
      <p:sp>
        <p:nvSpPr>
          <p:cNvPr id="1078" name="Google Shape;1078;p93"/>
          <p:cNvSpPr txBox="1"/>
          <p:nvPr/>
        </p:nvSpPr>
        <p:spPr>
          <a:xfrm>
            <a:off x="6280850" y="1599465"/>
            <a:ext cx="18534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079" name="Google Shape;1079;p93"/>
          <p:cNvSpPr txBox="1"/>
          <p:nvPr/>
        </p:nvSpPr>
        <p:spPr>
          <a:xfrm>
            <a:off x="6278109" y="3054096"/>
            <a:ext cx="18534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080" name="Google Shape;1080;p93"/>
          <p:cNvSpPr txBox="1"/>
          <p:nvPr/>
        </p:nvSpPr>
        <p:spPr>
          <a:xfrm>
            <a:off x="1474925" y="1599465"/>
            <a:ext cx="1853400" cy="53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081" name="Google Shape;1081;p93"/>
          <p:cNvSpPr txBox="1"/>
          <p:nvPr/>
        </p:nvSpPr>
        <p:spPr>
          <a:xfrm>
            <a:off x="1472184" y="3054096"/>
            <a:ext cx="1853400" cy="53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082" name="Google Shape;1082;p93"/>
          <p:cNvSpPr txBox="1">
            <a:spLocks noGrp="1"/>
          </p:cNvSpPr>
          <p:nvPr>
            <p:ph type="title" idx="4294967295"/>
          </p:nvPr>
        </p:nvSpPr>
        <p:spPr>
          <a:xfrm>
            <a:off x="2601425" y="2771473"/>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12%</a:t>
            </a:r>
            <a:endParaRPr sz="2100" b="0"/>
          </a:p>
        </p:txBody>
      </p:sp>
      <p:sp>
        <p:nvSpPr>
          <p:cNvPr id="1083" name="Google Shape;1083;p93"/>
          <p:cNvSpPr txBox="1">
            <a:spLocks noGrp="1"/>
          </p:cNvSpPr>
          <p:nvPr>
            <p:ph type="title" idx="4294967295"/>
          </p:nvPr>
        </p:nvSpPr>
        <p:spPr>
          <a:xfrm>
            <a:off x="2601425" y="131264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accent1"/>
                </a:solidFill>
              </a:rPr>
              <a:t>38%</a:t>
            </a:r>
            <a:endParaRPr sz="2100" b="0">
              <a:solidFill>
                <a:schemeClr val="accent1"/>
              </a:solidFill>
            </a:endParaRPr>
          </a:p>
        </p:txBody>
      </p:sp>
      <p:sp>
        <p:nvSpPr>
          <p:cNvPr id="1084" name="Google Shape;1084;p93"/>
          <p:cNvSpPr txBox="1">
            <a:spLocks noGrp="1"/>
          </p:cNvSpPr>
          <p:nvPr>
            <p:ph type="title" idx="4294967295"/>
          </p:nvPr>
        </p:nvSpPr>
        <p:spPr>
          <a:xfrm>
            <a:off x="6280850" y="2771473"/>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accent4"/>
                </a:solidFill>
              </a:rPr>
              <a:t>31%</a:t>
            </a:r>
            <a:endParaRPr sz="2100" b="0">
              <a:solidFill>
                <a:schemeClr val="accent4"/>
              </a:solidFill>
            </a:endParaRPr>
          </a:p>
        </p:txBody>
      </p:sp>
      <p:sp>
        <p:nvSpPr>
          <p:cNvPr id="1085" name="Google Shape;1085;p93"/>
          <p:cNvSpPr txBox="1">
            <a:spLocks noGrp="1"/>
          </p:cNvSpPr>
          <p:nvPr>
            <p:ph type="title" idx="4294967295"/>
          </p:nvPr>
        </p:nvSpPr>
        <p:spPr>
          <a:xfrm>
            <a:off x="6280850" y="1312640"/>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solidFill>
                  <a:schemeClr val="lt2"/>
                </a:solidFill>
              </a:rPr>
              <a:t>19%</a:t>
            </a:r>
            <a:endParaRPr sz="2100" b="0">
              <a:solidFill>
                <a:schemeClr val="lt2"/>
              </a:solidFill>
            </a:endParaRPr>
          </a:p>
        </p:txBody>
      </p:sp>
      <p:grpSp>
        <p:nvGrpSpPr>
          <p:cNvPr id="1086" name="Google Shape;1086;p93"/>
          <p:cNvGrpSpPr/>
          <p:nvPr/>
        </p:nvGrpSpPr>
        <p:grpSpPr>
          <a:xfrm>
            <a:off x="4590292" y="2492447"/>
            <a:ext cx="428593" cy="406211"/>
            <a:chOff x="1062700" y="4063375"/>
            <a:chExt cx="274475" cy="260125"/>
          </a:xfrm>
        </p:grpSpPr>
        <p:sp>
          <p:nvSpPr>
            <p:cNvPr id="1087" name="Google Shape;1087;p93"/>
            <p:cNvSpPr/>
            <p:nvPr/>
          </p:nvSpPr>
          <p:spPr>
            <a:xfrm>
              <a:off x="1097825" y="4274150"/>
              <a:ext cx="20850" cy="20850"/>
            </a:xfrm>
            <a:custGeom>
              <a:avLst/>
              <a:gdLst/>
              <a:ahLst/>
              <a:cxnLst/>
              <a:rect l="l" t="t" r="r" b="b"/>
              <a:pathLst>
                <a:path w="834" h="834" extrusionOk="0">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3"/>
            <p:cNvSpPr/>
            <p:nvPr/>
          </p:nvSpPr>
          <p:spPr>
            <a:xfrm>
              <a:off x="1085900" y="4115775"/>
              <a:ext cx="36350" cy="11925"/>
            </a:xfrm>
            <a:custGeom>
              <a:avLst/>
              <a:gdLst/>
              <a:ahLst/>
              <a:cxnLst/>
              <a:rect l="l" t="t" r="r" b="b"/>
              <a:pathLst>
                <a:path w="1454" h="477" extrusionOk="0">
                  <a:moveTo>
                    <a:pt x="334" y="1"/>
                  </a:moveTo>
                  <a:cubicBezTo>
                    <a:pt x="1" y="1"/>
                    <a:pt x="1" y="477"/>
                    <a:pt x="334" y="477"/>
                  </a:cubicBezTo>
                  <a:lnTo>
                    <a:pt x="1144" y="477"/>
                  </a:lnTo>
                  <a:cubicBezTo>
                    <a:pt x="1454" y="477"/>
                    <a:pt x="1454" y="1"/>
                    <a:pt x="1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3"/>
            <p:cNvSpPr/>
            <p:nvPr/>
          </p:nvSpPr>
          <p:spPr>
            <a:xfrm>
              <a:off x="1084725" y="4142575"/>
              <a:ext cx="37525" cy="12525"/>
            </a:xfrm>
            <a:custGeom>
              <a:avLst/>
              <a:gdLst/>
              <a:ahLst/>
              <a:cxnLst/>
              <a:rect l="l" t="t" r="r" b="b"/>
              <a:pathLst>
                <a:path w="1501" h="501" extrusionOk="0">
                  <a:moveTo>
                    <a:pt x="310" y="0"/>
                  </a:moveTo>
                  <a:cubicBezTo>
                    <a:pt x="0" y="0"/>
                    <a:pt x="0" y="500"/>
                    <a:pt x="310" y="500"/>
                  </a:cubicBezTo>
                  <a:lnTo>
                    <a:pt x="1191" y="500"/>
                  </a:lnTo>
                  <a:cubicBezTo>
                    <a:pt x="1501" y="500"/>
                    <a:pt x="1501" y="0"/>
                    <a:pt x="1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3"/>
            <p:cNvSpPr/>
            <p:nvPr/>
          </p:nvSpPr>
          <p:spPr>
            <a:xfrm>
              <a:off x="1085900" y="4173350"/>
              <a:ext cx="39400" cy="12700"/>
            </a:xfrm>
            <a:custGeom>
              <a:avLst/>
              <a:gdLst/>
              <a:ahLst/>
              <a:cxnLst/>
              <a:rect l="l" t="t" r="r" b="b"/>
              <a:pathLst>
                <a:path w="1576" h="508" extrusionOk="0">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3"/>
            <p:cNvSpPr/>
            <p:nvPr/>
          </p:nvSpPr>
          <p:spPr>
            <a:xfrm>
              <a:off x="1167475" y="4274150"/>
              <a:ext cx="20850" cy="20850"/>
            </a:xfrm>
            <a:custGeom>
              <a:avLst/>
              <a:gdLst/>
              <a:ahLst/>
              <a:cxnLst/>
              <a:rect l="l" t="t" r="r" b="b"/>
              <a:pathLst>
                <a:path w="834" h="834" extrusionOk="0">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3"/>
            <p:cNvSpPr/>
            <p:nvPr/>
          </p:nvSpPr>
          <p:spPr>
            <a:xfrm>
              <a:off x="1155575" y="4115775"/>
              <a:ext cx="36925" cy="11925"/>
            </a:xfrm>
            <a:custGeom>
              <a:avLst/>
              <a:gdLst/>
              <a:ahLst/>
              <a:cxnLst/>
              <a:rect l="l" t="t" r="r" b="b"/>
              <a:pathLst>
                <a:path w="1477" h="477" extrusionOk="0">
                  <a:moveTo>
                    <a:pt x="310" y="1"/>
                  </a:moveTo>
                  <a:cubicBezTo>
                    <a:pt x="0" y="1"/>
                    <a:pt x="0" y="477"/>
                    <a:pt x="310" y="477"/>
                  </a:cubicBezTo>
                  <a:lnTo>
                    <a:pt x="1143" y="477"/>
                  </a:lnTo>
                  <a:cubicBezTo>
                    <a:pt x="1477" y="477"/>
                    <a:pt x="1477" y="1"/>
                    <a:pt x="11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3"/>
            <p:cNvSpPr/>
            <p:nvPr/>
          </p:nvSpPr>
          <p:spPr>
            <a:xfrm>
              <a:off x="1154375" y="4141975"/>
              <a:ext cx="37525" cy="11925"/>
            </a:xfrm>
            <a:custGeom>
              <a:avLst/>
              <a:gdLst/>
              <a:ahLst/>
              <a:cxnLst/>
              <a:rect l="l" t="t" r="r" b="b"/>
              <a:pathLst>
                <a:path w="1501" h="477" extrusionOk="0">
                  <a:moveTo>
                    <a:pt x="334" y="0"/>
                  </a:moveTo>
                  <a:cubicBezTo>
                    <a:pt x="0" y="0"/>
                    <a:pt x="0" y="477"/>
                    <a:pt x="334" y="477"/>
                  </a:cubicBezTo>
                  <a:lnTo>
                    <a:pt x="1191" y="477"/>
                  </a:lnTo>
                  <a:cubicBezTo>
                    <a:pt x="1501" y="477"/>
                    <a:pt x="1501" y="0"/>
                    <a:pt x="1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3"/>
            <p:cNvSpPr/>
            <p:nvPr/>
          </p:nvSpPr>
          <p:spPr>
            <a:xfrm>
              <a:off x="1156750" y="4172850"/>
              <a:ext cx="38350" cy="12600"/>
            </a:xfrm>
            <a:custGeom>
              <a:avLst/>
              <a:gdLst/>
              <a:ahLst/>
              <a:cxnLst/>
              <a:rect l="l" t="t" r="r" b="b"/>
              <a:pathLst>
                <a:path w="1534" h="504" extrusionOk="0">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3"/>
            <p:cNvSpPr/>
            <p:nvPr/>
          </p:nvSpPr>
          <p:spPr>
            <a:xfrm>
              <a:off x="1062700" y="4063375"/>
              <a:ext cx="274475" cy="260125"/>
            </a:xfrm>
            <a:custGeom>
              <a:avLst/>
              <a:gdLst/>
              <a:ahLst/>
              <a:cxnLst/>
              <a:rect l="l" t="t" r="r" b="b"/>
              <a:pathLst>
                <a:path w="10979" h="10405" extrusionOk="0">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3"/>
            <p:cNvSpPr/>
            <p:nvPr/>
          </p:nvSpPr>
          <p:spPr>
            <a:xfrm>
              <a:off x="1281775" y="4263425"/>
              <a:ext cx="20875" cy="20875"/>
            </a:xfrm>
            <a:custGeom>
              <a:avLst/>
              <a:gdLst/>
              <a:ahLst/>
              <a:cxnLst/>
              <a:rect l="l" t="t" r="r" b="b"/>
              <a:pathLst>
                <a:path w="835" h="835" extrusionOk="0">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3"/>
            <p:cNvSpPr/>
            <p:nvPr/>
          </p:nvSpPr>
          <p:spPr>
            <a:xfrm>
              <a:off x="1235300" y="4107250"/>
              <a:ext cx="37025" cy="15900"/>
            </a:xfrm>
            <a:custGeom>
              <a:avLst/>
              <a:gdLst/>
              <a:ahLst/>
              <a:cxnLst/>
              <a:rect l="l" t="t" r="r" b="b"/>
              <a:pathLst>
                <a:path w="1481" h="636" extrusionOk="0">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3"/>
            <p:cNvSpPr/>
            <p:nvPr/>
          </p:nvSpPr>
          <p:spPr>
            <a:xfrm>
              <a:off x="1239475" y="4133450"/>
              <a:ext cx="38250" cy="15875"/>
            </a:xfrm>
            <a:custGeom>
              <a:avLst/>
              <a:gdLst/>
              <a:ahLst/>
              <a:cxnLst/>
              <a:rect l="l" t="t" r="r" b="b"/>
              <a:pathLst>
                <a:path w="1530" h="635" extrusionOk="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3"/>
            <p:cNvSpPr/>
            <p:nvPr/>
          </p:nvSpPr>
          <p:spPr>
            <a:xfrm>
              <a:off x="1247225" y="4161875"/>
              <a:ext cx="38650" cy="17825"/>
            </a:xfrm>
            <a:custGeom>
              <a:avLst/>
              <a:gdLst/>
              <a:ahLst/>
              <a:cxnLst/>
              <a:rect l="l" t="t" r="r" b="b"/>
              <a:pathLst>
                <a:path w="1546" h="713" extrusionOk="0">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2"/>
                                        </p:tgtEl>
                                        <p:attrNameLst>
                                          <p:attrName>style.visibility</p:attrName>
                                        </p:attrNameLst>
                                      </p:cBhvr>
                                      <p:to>
                                        <p:strVal val="visible"/>
                                      </p:to>
                                    </p:set>
                                    <p:animEffect transition="in" filter="fade">
                                      <p:cBhvr>
                                        <p:cTn id="7" dur="10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94"/>
          <p:cNvPicPr preferRelativeResize="0"/>
          <p:nvPr/>
        </p:nvPicPr>
        <p:blipFill rotWithShape="1">
          <a:blip r:embed="rId3">
            <a:alphaModFix/>
          </a:blip>
          <a:srcRect l="20235" r="20473"/>
          <a:stretch/>
        </p:blipFill>
        <p:spPr>
          <a:xfrm>
            <a:off x="0" y="0"/>
            <a:ext cx="4568648" cy="5143502"/>
          </a:xfrm>
          <a:prstGeom prst="rect">
            <a:avLst/>
          </a:prstGeom>
          <a:noFill/>
          <a:ln>
            <a:noFill/>
          </a:ln>
        </p:spPr>
      </p:pic>
      <p:pic>
        <p:nvPicPr>
          <p:cNvPr id="1105" name="Google Shape;1105;p94"/>
          <p:cNvPicPr preferRelativeResize="0"/>
          <p:nvPr/>
        </p:nvPicPr>
        <p:blipFill>
          <a:blip r:embed="rId4">
            <a:alphaModFix/>
          </a:blip>
          <a:stretch>
            <a:fillRect/>
          </a:stretch>
        </p:blipFill>
        <p:spPr>
          <a:xfrm rot="-321053">
            <a:off x="4876224" y="2601345"/>
            <a:ext cx="2869352" cy="2048126"/>
          </a:xfrm>
          <a:prstGeom prst="rect">
            <a:avLst/>
          </a:prstGeom>
          <a:noFill/>
          <a:ln>
            <a:noFill/>
          </a:ln>
        </p:spPr>
      </p:pic>
      <p:sp>
        <p:nvSpPr>
          <p:cNvPr id="1106" name="Google Shape;1106;p94"/>
          <p:cNvSpPr txBox="1">
            <a:spLocks noGrp="1"/>
          </p:cNvSpPr>
          <p:nvPr>
            <p:ph type="title"/>
          </p:nvPr>
        </p:nvSpPr>
        <p:spPr>
          <a:xfrm>
            <a:off x="4996075" y="999550"/>
            <a:ext cx="27495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pic>
        <p:nvPicPr>
          <p:cNvPr id="1107" name="Google Shape;1107;p94"/>
          <p:cNvPicPr preferRelativeResize="0"/>
          <p:nvPr/>
        </p:nvPicPr>
        <p:blipFill>
          <a:blip r:embed="rId5">
            <a:alphaModFix amt="56000"/>
          </a:blip>
          <a:stretch>
            <a:fillRect/>
          </a:stretch>
        </p:blipFill>
        <p:spPr>
          <a:xfrm rot="10800000">
            <a:off x="5058050" y="2198650"/>
            <a:ext cx="2505700" cy="282325"/>
          </a:xfrm>
          <a:prstGeom prst="rect">
            <a:avLst/>
          </a:prstGeom>
          <a:noFill/>
          <a:ln>
            <a:noFill/>
          </a:ln>
        </p:spPr>
      </p:pic>
      <p:sp>
        <p:nvSpPr>
          <p:cNvPr id="1108" name="Google Shape;1108;p94"/>
          <p:cNvSpPr txBox="1">
            <a:spLocks noGrp="1"/>
          </p:cNvSpPr>
          <p:nvPr>
            <p:ph type="subTitle" idx="1"/>
          </p:nvPr>
        </p:nvSpPr>
        <p:spPr>
          <a:xfrm rot="-321082">
            <a:off x="5129970" y="3250327"/>
            <a:ext cx="2280640" cy="9247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 It’s full of iron oxide dust</a:t>
            </a:r>
            <a:endParaRPr/>
          </a:p>
        </p:txBody>
      </p:sp>
      <p:sp>
        <p:nvSpPr>
          <p:cNvPr id="1109" name="Google Shape;1109;p94"/>
          <p:cNvSpPr/>
          <p:nvPr/>
        </p:nvSpPr>
        <p:spPr>
          <a:xfrm rot="1079510">
            <a:off x="5700842" y="2400417"/>
            <a:ext cx="1022213" cy="602417"/>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08"/>
                                        </p:tgtEl>
                                        <p:attrNameLst>
                                          <p:attrName>style.visibility</p:attrName>
                                        </p:attrNameLst>
                                      </p:cBhvr>
                                      <p:to>
                                        <p:strVal val="visible"/>
                                      </p:to>
                                    </p:set>
                                    <p:anim calcmode="lin" valueType="num">
                                      <p:cBhvr additive="base">
                                        <p:cTn id="7" dur="1000"/>
                                        <p:tgtEl>
                                          <p:spTgt spid="110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09"/>
                                        </p:tgtEl>
                                        <p:attrNameLst>
                                          <p:attrName>style.visibility</p:attrName>
                                        </p:attrNameLst>
                                      </p:cBhvr>
                                      <p:to>
                                        <p:strVal val="visible"/>
                                      </p:to>
                                    </p:set>
                                    <p:anim calcmode="lin" valueType="num">
                                      <p:cBhvr additive="base">
                                        <p:cTn id="10" dur="1000"/>
                                        <p:tgtEl>
                                          <p:spTgt spid="110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105"/>
                                        </p:tgtEl>
                                        <p:attrNameLst>
                                          <p:attrName>style.visibility</p:attrName>
                                        </p:attrNameLst>
                                      </p:cBhvr>
                                      <p:to>
                                        <p:strVal val="visible"/>
                                      </p:to>
                                    </p:set>
                                    <p:anim calcmode="lin" valueType="num">
                                      <p:cBhvr additive="base">
                                        <p:cTn id="13" dur="1000"/>
                                        <p:tgtEl>
                                          <p:spTgt spid="1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5"/>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infographic might help</a:t>
            </a:r>
            <a:endParaRPr/>
          </a:p>
        </p:txBody>
      </p:sp>
      <p:sp>
        <p:nvSpPr>
          <p:cNvPr id="1115" name="Google Shape;1115;p95"/>
          <p:cNvSpPr txBox="1">
            <a:spLocks noGrp="1"/>
          </p:cNvSpPr>
          <p:nvPr>
            <p:ph type="subTitle" idx="4294967295"/>
          </p:nvPr>
        </p:nvSpPr>
        <p:spPr>
          <a:xfrm>
            <a:off x="1549256" y="15715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1116" name="Google Shape;1116;p95"/>
          <p:cNvSpPr txBox="1">
            <a:spLocks noGrp="1"/>
          </p:cNvSpPr>
          <p:nvPr>
            <p:ph type="subTitle" idx="4294967295"/>
          </p:nvPr>
        </p:nvSpPr>
        <p:spPr>
          <a:xfrm>
            <a:off x="1549256" y="22477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1117" name="Google Shape;1117;p95"/>
          <p:cNvSpPr txBox="1">
            <a:spLocks noGrp="1"/>
          </p:cNvSpPr>
          <p:nvPr>
            <p:ph type="subTitle" idx="4294967295"/>
          </p:nvPr>
        </p:nvSpPr>
        <p:spPr>
          <a:xfrm>
            <a:off x="1549256" y="29239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1118" name="Google Shape;1118;p95"/>
          <p:cNvSpPr txBox="1">
            <a:spLocks noGrp="1"/>
          </p:cNvSpPr>
          <p:nvPr>
            <p:ph type="subTitle" idx="4294967295"/>
          </p:nvPr>
        </p:nvSpPr>
        <p:spPr>
          <a:xfrm>
            <a:off x="1549256" y="3600175"/>
            <a:ext cx="7443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pic>
        <p:nvPicPr>
          <p:cNvPr id="1119" name="Google Shape;1119;p95"/>
          <p:cNvPicPr preferRelativeResize="0"/>
          <p:nvPr/>
        </p:nvPicPr>
        <p:blipFill>
          <a:blip r:embed="rId3">
            <a:alphaModFix/>
          </a:blip>
          <a:stretch>
            <a:fillRect/>
          </a:stretch>
        </p:blipFill>
        <p:spPr>
          <a:xfrm rot="10800000" flipH="1">
            <a:off x="2335605" y="1785246"/>
            <a:ext cx="720525" cy="132775"/>
          </a:xfrm>
          <a:prstGeom prst="rect">
            <a:avLst/>
          </a:prstGeom>
          <a:noFill/>
          <a:ln>
            <a:noFill/>
          </a:ln>
        </p:spPr>
      </p:pic>
      <p:sp>
        <p:nvSpPr>
          <p:cNvPr id="1120" name="Google Shape;1120;p95"/>
          <p:cNvSpPr txBox="1"/>
          <p:nvPr/>
        </p:nvSpPr>
        <p:spPr>
          <a:xfrm>
            <a:off x="3209077" y="15135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21" name="Google Shape;1121;p95"/>
          <p:cNvSpPr txBox="1"/>
          <p:nvPr/>
        </p:nvSpPr>
        <p:spPr>
          <a:xfrm>
            <a:off x="3209069" y="28659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22" name="Google Shape;1122;p95"/>
          <p:cNvSpPr txBox="1"/>
          <p:nvPr/>
        </p:nvSpPr>
        <p:spPr>
          <a:xfrm>
            <a:off x="3209077" y="21897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It’s a giant and the biggest one</a:t>
            </a:r>
            <a:endParaRPr>
              <a:solidFill>
                <a:schemeClr val="dk1"/>
              </a:solidFill>
              <a:latin typeface="Roboto Mono Medium"/>
              <a:ea typeface="Roboto Mono Medium"/>
              <a:cs typeface="Roboto Mono Medium"/>
              <a:sym typeface="Roboto Mono Medium"/>
            </a:endParaRPr>
          </a:p>
        </p:txBody>
      </p:sp>
      <p:sp>
        <p:nvSpPr>
          <p:cNvPr id="1123" name="Google Shape;1123;p95"/>
          <p:cNvSpPr txBox="1"/>
          <p:nvPr/>
        </p:nvSpPr>
        <p:spPr>
          <a:xfrm>
            <a:off x="3209069" y="3542123"/>
            <a:ext cx="1908900" cy="67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pic>
        <p:nvPicPr>
          <p:cNvPr id="1124" name="Google Shape;1124;p95"/>
          <p:cNvPicPr preferRelativeResize="0"/>
          <p:nvPr/>
        </p:nvPicPr>
        <p:blipFill>
          <a:blip r:embed="rId3">
            <a:alphaModFix/>
          </a:blip>
          <a:stretch>
            <a:fillRect/>
          </a:stretch>
        </p:blipFill>
        <p:spPr>
          <a:xfrm rot="10800000" flipH="1">
            <a:off x="2335605" y="2461434"/>
            <a:ext cx="720525" cy="132775"/>
          </a:xfrm>
          <a:prstGeom prst="rect">
            <a:avLst/>
          </a:prstGeom>
          <a:noFill/>
          <a:ln>
            <a:noFill/>
          </a:ln>
        </p:spPr>
      </p:pic>
      <p:pic>
        <p:nvPicPr>
          <p:cNvPr id="1125" name="Google Shape;1125;p95"/>
          <p:cNvPicPr preferRelativeResize="0"/>
          <p:nvPr/>
        </p:nvPicPr>
        <p:blipFill>
          <a:blip r:embed="rId3">
            <a:alphaModFix/>
          </a:blip>
          <a:stretch>
            <a:fillRect/>
          </a:stretch>
        </p:blipFill>
        <p:spPr>
          <a:xfrm rot="10800000" flipH="1">
            <a:off x="2335605" y="3137609"/>
            <a:ext cx="720525" cy="132775"/>
          </a:xfrm>
          <a:prstGeom prst="rect">
            <a:avLst/>
          </a:prstGeom>
          <a:noFill/>
          <a:ln>
            <a:noFill/>
          </a:ln>
        </p:spPr>
      </p:pic>
      <p:pic>
        <p:nvPicPr>
          <p:cNvPr id="1126" name="Google Shape;1126;p95"/>
          <p:cNvPicPr preferRelativeResize="0"/>
          <p:nvPr/>
        </p:nvPicPr>
        <p:blipFill>
          <a:blip r:embed="rId3">
            <a:alphaModFix/>
          </a:blip>
          <a:stretch>
            <a:fillRect/>
          </a:stretch>
        </p:blipFill>
        <p:spPr>
          <a:xfrm rot="10800000" flipH="1">
            <a:off x="2335605" y="3813784"/>
            <a:ext cx="720525" cy="132775"/>
          </a:xfrm>
          <a:prstGeom prst="rect">
            <a:avLst/>
          </a:prstGeom>
          <a:noFill/>
          <a:ln>
            <a:noFill/>
          </a:ln>
        </p:spPr>
      </p:pic>
      <p:pic>
        <p:nvPicPr>
          <p:cNvPr id="1127" name="Google Shape;1127;p95"/>
          <p:cNvPicPr preferRelativeResize="0"/>
          <p:nvPr/>
        </p:nvPicPr>
        <p:blipFill>
          <a:blip r:embed="rId4">
            <a:alphaModFix/>
          </a:blip>
          <a:stretch>
            <a:fillRect/>
          </a:stretch>
        </p:blipFill>
        <p:spPr>
          <a:xfrm rot="10800000" flipH="1">
            <a:off x="5270911" y="1776550"/>
            <a:ext cx="777798" cy="150173"/>
          </a:xfrm>
          <a:prstGeom prst="rect">
            <a:avLst/>
          </a:prstGeom>
          <a:noFill/>
          <a:ln>
            <a:noFill/>
          </a:ln>
        </p:spPr>
      </p:pic>
      <p:pic>
        <p:nvPicPr>
          <p:cNvPr id="1128" name="Google Shape;1128;p95"/>
          <p:cNvPicPr preferRelativeResize="0"/>
          <p:nvPr/>
        </p:nvPicPr>
        <p:blipFill>
          <a:blip r:embed="rId4">
            <a:alphaModFix/>
          </a:blip>
          <a:stretch>
            <a:fillRect/>
          </a:stretch>
        </p:blipFill>
        <p:spPr>
          <a:xfrm rot="10800000" flipH="1">
            <a:off x="5270911" y="2452725"/>
            <a:ext cx="777798" cy="150173"/>
          </a:xfrm>
          <a:prstGeom prst="rect">
            <a:avLst/>
          </a:prstGeom>
          <a:noFill/>
          <a:ln>
            <a:noFill/>
          </a:ln>
        </p:spPr>
      </p:pic>
      <p:pic>
        <p:nvPicPr>
          <p:cNvPr id="1129" name="Google Shape;1129;p95"/>
          <p:cNvPicPr preferRelativeResize="0"/>
          <p:nvPr/>
        </p:nvPicPr>
        <p:blipFill>
          <a:blip r:embed="rId4">
            <a:alphaModFix/>
          </a:blip>
          <a:stretch>
            <a:fillRect/>
          </a:stretch>
        </p:blipFill>
        <p:spPr>
          <a:xfrm rot="10800000" flipH="1">
            <a:off x="5270911" y="3128900"/>
            <a:ext cx="777798" cy="150173"/>
          </a:xfrm>
          <a:prstGeom prst="rect">
            <a:avLst/>
          </a:prstGeom>
          <a:noFill/>
          <a:ln>
            <a:noFill/>
          </a:ln>
        </p:spPr>
      </p:pic>
      <p:pic>
        <p:nvPicPr>
          <p:cNvPr id="1130" name="Google Shape;1130;p95"/>
          <p:cNvPicPr preferRelativeResize="0"/>
          <p:nvPr/>
        </p:nvPicPr>
        <p:blipFill>
          <a:blip r:embed="rId4">
            <a:alphaModFix/>
          </a:blip>
          <a:stretch>
            <a:fillRect/>
          </a:stretch>
        </p:blipFill>
        <p:spPr>
          <a:xfrm rot="10800000" flipH="1">
            <a:off x="5270911" y="3805075"/>
            <a:ext cx="777798" cy="150173"/>
          </a:xfrm>
          <a:prstGeom prst="rect">
            <a:avLst/>
          </a:prstGeom>
          <a:noFill/>
          <a:ln>
            <a:noFill/>
          </a:ln>
        </p:spPr>
      </p:pic>
      <p:sp>
        <p:nvSpPr>
          <p:cNvPr id="1131" name="Google Shape;1131;p95"/>
          <p:cNvSpPr txBox="1"/>
          <p:nvPr/>
        </p:nvSpPr>
        <p:spPr>
          <a:xfrm>
            <a:off x="6201667" y="1583725"/>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132" name="Google Shape;1132;p95"/>
          <p:cNvSpPr txBox="1"/>
          <p:nvPr/>
        </p:nvSpPr>
        <p:spPr>
          <a:xfrm>
            <a:off x="6201667" y="2259916"/>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133" name="Google Shape;1133;p95"/>
          <p:cNvSpPr txBox="1"/>
          <p:nvPr/>
        </p:nvSpPr>
        <p:spPr>
          <a:xfrm>
            <a:off x="6201667" y="2936094"/>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34" name="Google Shape;1134;p95"/>
          <p:cNvSpPr txBox="1"/>
          <p:nvPr/>
        </p:nvSpPr>
        <p:spPr>
          <a:xfrm>
            <a:off x="6201667" y="3612322"/>
            <a:ext cx="1233000" cy="5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grpSp>
        <p:nvGrpSpPr>
          <p:cNvPr id="1135" name="Google Shape;1135;p95"/>
          <p:cNvGrpSpPr/>
          <p:nvPr/>
        </p:nvGrpSpPr>
        <p:grpSpPr>
          <a:xfrm>
            <a:off x="7451069" y="3057396"/>
            <a:ext cx="341151" cy="293180"/>
            <a:chOff x="4510425" y="3667025"/>
            <a:chExt cx="266150" cy="228725"/>
          </a:xfrm>
        </p:grpSpPr>
        <p:sp>
          <p:nvSpPr>
            <p:cNvPr id="1136" name="Google Shape;1136;p95"/>
            <p:cNvSpPr/>
            <p:nvPr/>
          </p:nvSpPr>
          <p:spPr>
            <a:xfrm>
              <a:off x="4598550" y="3667025"/>
              <a:ext cx="89925" cy="228725"/>
            </a:xfrm>
            <a:custGeom>
              <a:avLst/>
              <a:gdLst/>
              <a:ahLst/>
              <a:cxnLst/>
              <a:rect l="l" t="t" r="r" b="b"/>
              <a:pathLst>
                <a:path w="3597" h="9149" extrusionOk="0">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5"/>
            <p:cNvSpPr/>
            <p:nvPr/>
          </p:nvSpPr>
          <p:spPr>
            <a:xfrm>
              <a:off x="4510425" y="3739025"/>
              <a:ext cx="90525" cy="156625"/>
            </a:xfrm>
            <a:custGeom>
              <a:avLst/>
              <a:gdLst/>
              <a:ahLst/>
              <a:cxnLst/>
              <a:rect l="l" t="t" r="r" b="b"/>
              <a:pathLst>
                <a:path w="3621" h="6265" extrusionOk="0">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5"/>
            <p:cNvSpPr/>
            <p:nvPr/>
          </p:nvSpPr>
          <p:spPr>
            <a:xfrm>
              <a:off x="4691425" y="3698050"/>
              <a:ext cx="85150" cy="196625"/>
            </a:xfrm>
            <a:custGeom>
              <a:avLst/>
              <a:gdLst/>
              <a:ahLst/>
              <a:cxnLst/>
              <a:rect l="l" t="t" r="r" b="b"/>
              <a:pathLst>
                <a:path w="3406" h="7865" extrusionOk="0">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95"/>
          <p:cNvSpPr/>
          <p:nvPr/>
        </p:nvSpPr>
        <p:spPr>
          <a:xfrm>
            <a:off x="7458055" y="3723358"/>
            <a:ext cx="327179" cy="313624"/>
          </a:xfrm>
          <a:custGeom>
            <a:avLst/>
            <a:gdLst/>
            <a:ahLst/>
            <a:cxnLst/>
            <a:rect l="l" t="t" r="r" b="b"/>
            <a:pathLst>
              <a:path w="10210" h="9787" extrusionOk="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5"/>
          <p:cNvSpPr/>
          <p:nvPr/>
        </p:nvSpPr>
        <p:spPr>
          <a:xfrm>
            <a:off x="7458439" y="2371002"/>
            <a:ext cx="326410" cy="313624"/>
          </a:xfrm>
          <a:custGeom>
            <a:avLst/>
            <a:gdLst/>
            <a:ahLst/>
            <a:cxnLst/>
            <a:rect l="l" t="t" r="r" b="b"/>
            <a:pathLst>
              <a:path w="10186" h="9787" extrusionOk="0">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95"/>
          <p:cNvGrpSpPr/>
          <p:nvPr/>
        </p:nvGrpSpPr>
        <p:grpSpPr>
          <a:xfrm>
            <a:off x="7434662" y="1677664"/>
            <a:ext cx="373965" cy="347913"/>
            <a:chOff x="3937100" y="2374150"/>
            <a:chExt cx="291750" cy="271425"/>
          </a:xfrm>
        </p:grpSpPr>
        <p:sp>
          <p:nvSpPr>
            <p:cNvPr id="1142" name="Google Shape;1142;p95"/>
            <p:cNvSpPr/>
            <p:nvPr/>
          </p:nvSpPr>
          <p:spPr>
            <a:xfrm>
              <a:off x="3937100" y="2374150"/>
              <a:ext cx="291750" cy="271425"/>
            </a:xfrm>
            <a:custGeom>
              <a:avLst/>
              <a:gdLst/>
              <a:ahLst/>
              <a:cxnLst/>
              <a:rect l="l" t="t" r="r" b="b"/>
              <a:pathLst>
                <a:path w="11670" h="10857" extrusionOk="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5"/>
            <p:cNvSpPr/>
            <p:nvPr/>
          </p:nvSpPr>
          <p:spPr>
            <a:xfrm>
              <a:off x="3987100" y="2422350"/>
              <a:ext cx="184000" cy="115875"/>
            </a:xfrm>
            <a:custGeom>
              <a:avLst/>
              <a:gdLst/>
              <a:ahLst/>
              <a:cxnLst/>
              <a:rect l="l" t="t" r="r" b="b"/>
              <a:pathLst>
                <a:path w="7360" h="4635" extrusionOk="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5"/>
                                        </p:tgtEl>
                                        <p:attrNameLst>
                                          <p:attrName>style.visibility</p:attrName>
                                        </p:attrNameLst>
                                      </p:cBhvr>
                                      <p:to>
                                        <p:strVal val="visible"/>
                                      </p:to>
                                    </p:set>
                                    <p:animEffect transition="in" filter="fade">
                                      <p:cBhvr>
                                        <p:cTn id="7" dur="1000"/>
                                        <p:tgtEl>
                                          <p:spTgt spid="11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16"/>
                                        </p:tgtEl>
                                        <p:attrNameLst>
                                          <p:attrName>style.visibility</p:attrName>
                                        </p:attrNameLst>
                                      </p:cBhvr>
                                      <p:to>
                                        <p:strVal val="visible"/>
                                      </p:to>
                                    </p:set>
                                    <p:animEffect transition="in" filter="fade">
                                      <p:cBhvr>
                                        <p:cTn id="11" dur="1000"/>
                                        <p:tgtEl>
                                          <p:spTgt spid="11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17"/>
                                        </p:tgtEl>
                                        <p:attrNameLst>
                                          <p:attrName>style.visibility</p:attrName>
                                        </p:attrNameLst>
                                      </p:cBhvr>
                                      <p:to>
                                        <p:strVal val="visible"/>
                                      </p:to>
                                    </p:set>
                                    <p:animEffect transition="in" filter="fade">
                                      <p:cBhvr>
                                        <p:cTn id="15" dur="1000"/>
                                        <p:tgtEl>
                                          <p:spTgt spid="111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118"/>
                                        </p:tgtEl>
                                        <p:attrNameLst>
                                          <p:attrName>style.visibility</p:attrName>
                                        </p:attrNameLst>
                                      </p:cBhvr>
                                      <p:to>
                                        <p:strVal val="visible"/>
                                      </p:to>
                                    </p:set>
                                    <p:animEffect transition="in" filter="fade">
                                      <p:cBhvr>
                                        <p:cTn id="19" dur="1000"/>
                                        <p:tgtEl>
                                          <p:spTgt spid="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96"/>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review</a:t>
            </a:r>
            <a:endParaRPr/>
          </a:p>
        </p:txBody>
      </p:sp>
      <p:graphicFrame>
        <p:nvGraphicFramePr>
          <p:cNvPr id="1149" name="Google Shape;1149;p96"/>
          <p:cNvGraphicFramePr/>
          <p:nvPr/>
        </p:nvGraphicFramePr>
        <p:xfrm>
          <a:off x="1068863" y="2000250"/>
          <a:ext cx="3000000" cy="3000000"/>
        </p:xfrm>
        <a:graphic>
          <a:graphicData uri="http://schemas.openxmlformats.org/drawingml/2006/table">
            <a:tbl>
              <a:tblPr>
                <a:noFill/>
                <a:tableStyleId>{56B8D78D-280B-43F5-867C-7B1EE2553EB2}</a:tableStyleId>
              </a:tblPr>
              <a:tblGrid>
                <a:gridCol w="922550">
                  <a:extLst>
                    <a:ext uri="{9D8B030D-6E8A-4147-A177-3AD203B41FA5}">
                      <a16:colId xmlns:a16="http://schemas.microsoft.com/office/drawing/2014/main" val="20000"/>
                    </a:ext>
                  </a:extLst>
                </a:gridCol>
                <a:gridCol w="922550">
                  <a:extLst>
                    <a:ext uri="{9D8B030D-6E8A-4147-A177-3AD203B41FA5}">
                      <a16:colId xmlns:a16="http://schemas.microsoft.com/office/drawing/2014/main" val="20001"/>
                    </a:ext>
                  </a:extLst>
                </a:gridCol>
                <a:gridCol w="922550">
                  <a:extLst>
                    <a:ext uri="{9D8B030D-6E8A-4147-A177-3AD203B41FA5}">
                      <a16:colId xmlns:a16="http://schemas.microsoft.com/office/drawing/2014/main" val="20002"/>
                    </a:ext>
                  </a:extLst>
                </a:gridCol>
              </a:tblGrid>
              <a:tr h="716275">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0.3</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1.2</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4.5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1.4</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0.6</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7.8</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150" name="Google Shape;1150;p96"/>
          <p:cNvGraphicFramePr/>
          <p:nvPr/>
        </p:nvGraphicFramePr>
        <p:xfrm>
          <a:off x="5307488" y="2000250"/>
          <a:ext cx="3000000" cy="3000000"/>
        </p:xfrm>
        <a:graphic>
          <a:graphicData uri="http://schemas.openxmlformats.org/drawingml/2006/table">
            <a:tbl>
              <a:tblPr>
                <a:noFill/>
                <a:tableStyleId>{56B8D78D-280B-43F5-867C-7B1EE2553EB2}</a:tableStyleId>
              </a:tblPr>
              <a:tblGrid>
                <a:gridCol w="922550">
                  <a:extLst>
                    <a:ext uri="{9D8B030D-6E8A-4147-A177-3AD203B41FA5}">
                      <a16:colId xmlns:a16="http://schemas.microsoft.com/office/drawing/2014/main" val="20000"/>
                    </a:ext>
                  </a:extLst>
                </a:gridCol>
                <a:gridCol w="922550">
                  <a:extLst>
                    <a:ext uri="{9D8B030D-6E8A-4147-A177-3AD203B41FA5}">
                      <a16:colId xmlns:a16="http://schemas.microsoft.com/office/drawing/2014/main" val="20001"/>
                    </a:ext>
                  </a:extLst>
                </a:gridCol>
                <a:gridCol w="922550">
                  <a:extLst>
                    <a:ext uri="{9D8B030D-6E8A-4147-A177-3AD203B41FA5}">
                      <a16:colId xmlns:a16="http://schemas.microsoft.com/office/drawing/2014/main" val="20002"/>
                    </a:ext>
                  </a:extLst>
                </a:gridCol>
              </a:tblGrid>
              <a:tr h="716275">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2.5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6.9</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1.6</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16275">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3.5</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7.7</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oboto Mono"/>
                          <a:ea typeface="Roboto Mono"/>
                          <a:cs typeface="Roboto Mono"/>
                          <a:sym typeface="Roboto Mono"/>
                        </a:rPr>
                        <a:t>1.8</a:t>
                      </a:r>
                      <a:endParaRPr b="1">
                        <a:solidFill>
                          <a:schemeClr val="dk2"/>
                        </a:solidFill>
                        <a:latin typeface="Roboto Mono"/>
                        <a:ea typeface="Roboto Mono"/>
                        <a:cs typeface="Roboto Mono"/>
                        <a:sym typeface="Roboto Mon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151" name="Google Shape;1151;p96"/>
          <p:cNvPicPr preferRelativeResize="0"/>
          <p:nvPr/>
        </p:nvPicPr>
        <p:blipFill rotWithShape="1">
          <a:blip r:embed="rId3">
            <a:alphaModFix/>
          </a:blip>
          <a:srcRect t="16734" r="8892" b="18300"/>
          <a:stretch/>
        </p:blipFill>
        <p:spPr>
          <a:xfrm rot="-5400000">
            <a:off x="6978563" y="385862"/>
            <a:ext cx="1711050" cy="710725"/>
          </a:xfrm>
          <a:prstGeom prst="rect">
            <a:avLst/>
          </a:prstGeom>
          <a:noFill/>
          <a:ln>
            <a:noFill/>
          </a:ln>
        </p:spPr>
      </p:pic>
      <p:pic>
        <p:nvPicPr>
          <p:cNvPr id="1152" name="Google Shape;1152;p96"/>
          <p:cNvPicPr preferRelativeResize="0"/>
          <p:nvPr/>
        </p:nvPicPr>
        <p:blipFill rotWithShape="1">
          <a:blip r:embed="rId3">
            <a:alphaModFix/>
          </a:blip>
          <a:srcRect t="16734" r="8892" b="18300"/>
          <a:stretch/>
        </p:blipFill>
        <p:spPr>
          <a:xfrm rot="-5400000">
            <a:off x="7452388" y="385862"/>
            <a:ext cx="1711050" cy="71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9"/>
                                        </p:tgtEl>
                                        <p:attrNameLst>
                                          <p:attrName>style.visibility</p:attrName>
                                        </p:attrNameLst>
                                      </p:cBhvr>
                                      <p:to>
                                        <p:strVal val="visible"/>
                                      </p:to>
                                    </p:set>
                                    <p:animEffect transition="in" filter="fade">
                                      <p:cBhvr>
                                        <p:cTn id="7" dur="1000"/>
                                        <p:tgtEl>
                                          <p:spTgt spid="1149"/>
                                        </p:tgtEl>
                                      </p:cBhvr>
                                    </p:animEffect>
                                  </p:childTnLst>
                                </p:cTn>
                              </p:par>
                              <p:par>
                                <p:cTn id="8" presetID="10" presetClass="entr" presetSubtype="0" fill="hold" nodeType="withEffect">
                                  <p:stCondLst>
                                    <p:cond delay="0"/>
                                  </p:stCondLst>
                                  <p:childTnLst>
                                    <p:set>
                                      <p:cBhvr>
                                        <p:cTn id="9" dur="1" fill="hold">
                                          <p:stCondLst>
                                            <p:cond delay="0"/>
                                          </p:stCondLst>
                                        </p:cTn>
                                        <p:tgtEl>
                                          <p:spTgt spid="1150"/>
                                        </p:tgtEl>
                                        <p:attrNameLst>
                                          <p:attrName>style.visibility</p:attrName>
                                        </p:attrNameLst>
                                      </p:cBhvr>
                                      <p:to>
                                        <p:strVal val="visible"/>
                                      </p:to>
                                    </p:set>
                                    <p:animEffect transition="in" filter="fade">
                                      <p:cBhvr>
                                        <p:cTn id="10" dur="1000"/>
                                        <p:tgtEl>
                                          <p:spTgt spid="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97"/>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little brainstorming</a:t>
            </a:r>
            <a:endParaRPr/>
          </a:p>
        </p:txBody>
      </p:sp>
      <p:pic>
        <p:nvPicPr>
          <p:cNvPr id="1158" name="Google Shape;1158;p97"/>
          <p:cNvPicPr preferRelativeResize="0"/>
          <p:nvPr/>
        </p:nvPicPr>
        <p:blipFill>
          <a:blip r:embed="rId3">
            <a:alphaModFix amt="86000"/>
          </a:blip>
          <a:stretch>
            <a:fillRect/>
          </a:stretch>
        </p:blipFill>
        <p:spPr>
          <a:xfrm rot="729287">
            <a:off x="4098672" y="1656544"/>
            <a:ext cx="1168505" cy="837414"/>
          </a:xfrm>
          <a:prstGeom prst="rect">
            <a:avLst/>
          </a:prstGeom>
          <a:noFill/>
          <a:ln>
            <a:noFill/>
          </a:ln>
        </p:spPr>
      </p:pic>
      <p:pic>
        <p:nvPicPr>
          <p:cNvPr id="1159" name="Google Shape;1159;p97"/>
          <p:cNvPicPr preferRelativeResize="0"/>
          <p:nvPr/>
        </p:nvPicPr>
        <p:blipFill>
          <a:blip r:embed="rId3">
            <a:alphaModFix amt="86000"/>
          </a:blip>
          <a:stretch>
            <a:fillRect/>
          </a:stretch>
        </p:blipFill>
        <p:spPr>
          <a:xfrm rot="-10799985">
            <a:off x="4098671" y="3098744"/>
            <a:ext cx="1168506" cy="837414"/>
          </a:xfrm>
          <a:prstGeom prst="rect">
            <a:avLst/>
          </a:prstGeom>
          <a:noFill/>
          <a:ln>
            <a:noFill/>
          </a:ln>
        </p:spPr>
      </p:pic>
      <p:grpSp>
        <p:nvGrpSpPr>
          <p:cNvPr id="1160" name="Google Shape;1160;p97"/>
          <p:cNvGrpSpPr/>
          <p:nvPr/>
        </p:nvGrpSpPr>
        <p:grpSpPr>
          <a:xfrm>
            <a:off x="4525955" y="1875094"/>
            <a:ext cx="313935" cy="400341"/>
            <a:chOff x="5718425" y="3228775"/>
            <a:chExt cx="211975" cy="270300"/>
          </a:xfrm>
        </p:grpSpPr>
        <p:sp>
          <p:nvSpPr>
            <p:cNvPr id="1161" name="Google Shape;1161;p97"/>
            <p:cNvSpPr/>
            <p:nvPr/>
          </p:nvSpPr>
          <p:spPr>
            <a:xfrm>
              <a:off x="5718425" y="3228775"/>
              <a:ext cx="211975" cy="270300"/>
            </a:xfrm>
            <a:custGeom>
              <a:avLst/>
              <a:gdLst/>
              <a:ahLst/>
              <a:cxnLst/>
              <a:rect l="l" t="t" r="r" b="b"/>
              <a:pathLst>
                <a:path w="8479" h="10812" extrusionOk="0">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7"/>
            <p:cNvSpPr/>
            <p:nvPr/>
          </p:nvSpPr>
          <p:spPr>
            <a:xfrm>
              <a:off x="5757125" y="3276250"/>
              <a:ext cx="49425" cy="53150"/>
            </a:xfrm>
            <a:custGeom>
              <a:avLst/>
              <a:gdLst/>
              <a:ahLst/>
              <a:cxnLst/>
              <a:rect l="l" t="t" r="r" b="b"/>
              <a:pathLst>
                <a:path w="1977" h="2126" extrusionOk="0">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3" name="Google Shape;1163;p97"/>
          <p:cNvPicPr preferRelativeResize="0"/>
          <p:nvPr/>
        </p:nvPicPr>
        <p:blipFill>
          <a:blip r:embed="rId4">
            <a:alphaModFix amt="80000"/>
          </a:blip>
          <a:stretch>
            <a:fillRect/>
          </a:stretch>
        </p:blipFill>
        <p:spPr>
          <a:xfrm rot="-10454653" flipH="1">
            <a:off x="5419058" y="1390802"/>
            <a:ext cx="1423234" cy="645596"/>
          </a:xfrm>
          <a:prstGeom prst="rect">
            <a:avLst/>
          </a:prstGeom>
          <a:noFill/>
          <a:ln>
            <a:noFill/>
          </a:ln>
        </p:spPr>
      </p:pic>
      <p:pic>
        <p:nvPicPr>
          <p:cNvPr id="1164" name="Google Shape;1164;p97"/>
          <p:cNvPicPr preferRelativeResize="0"/>
          <p:nvPr/>
        </p:nvPicPr>
        <p:blipFill>
          <a:blip r:embed="rId4">
            <a:alphaModFix amt="80000"/>
          </a:blip>
          <a:stretch>
            <a:fillRect/>
          </a:stretch>
        </p:blipFill>
        <p:spPr>
          <a:xfrm rot="-25" flipH="1">
            <a:off x="2600357" y="3792902"/>
            <a:ext cx="1423234" cy="645596"/>
          </a:xfrm>
          <a:prstGeom prst="rect">
            <a:avLst/>
          </a:prstGeom>
          <a:noFill/>
          <a:ln>
            <a:noFill/>
          </a:ln>
        </p:spPr>
      </p:pic>
      <p:sp>
        <p:nvSpPr>
          <p:cNvPr id="1165" name="Google Shape;1165;p97"/>
          <p:cNvSpPr txBox="1"/>
          <p:nvPr/>
        </p:nvSpPr>
        <p:spPr>
          <a:xfrm>
            <a:off x="1790325" y="1623575"/>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166" name="Google Shape;1166;p97"/>
          <p:cNvSpPr txBox="1"/>
          <p:nvPr/>
        </p:nvSpPr>
        <p:spPr>
          <a:xfrm>
            <a:off x="1790341" y="1960497"/>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167" name="Google Shape;1167;p97"/>
          <p:cNvSpPr txBox="1"/>
          <p:nvPr/>
        </p:nvSpPr>
        <p:spPr>
          <a:xfrm>
            <a:off x="5718453" y="2275425"/>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68" name="Google Shape;1168;p97"/>
          <p:cNvSpPr txBox="1"/>
          <p:nvPr/>
        </p:nvSpPr>
        <p:spPr>
          <a:xfrm>
            <a:off x="5718460" y="2612347"/>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69" name="Google Shape;1169;p97"/>
          <p:cNvSpPr txBox="1"/>
          <p:nvPr/>
        </p:nvSpPr>
        <p:spPr>
          <a:xfrm>
            <a:off x="1790312" y="2748563"/>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170" name="Google Shape;1170;p97"/>
          <p:cNvSpPr txBox="1"/>
          <p:nvPr/>
        </p:nvSpPr>
        <p:spPr>
          <a:xfrm>
            <a:off x="1790329" y="3085484"/>
            <a:ext cx="19089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Only Saturn</a:t>
            </a:r>
            <a:endParaRPr>
              <a:solidFill>
                <a:schemeClr val="dk1"/>
              </a:solidFill>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has rings</a:t>
            </a:r>
            <a:endParaRPr>
              <a:solidFill>
                <a:schemeClr val="dk1"/>
              </a:solidFill>
              <a:latin typeface="Roboto Mono Medium"/>
              <a:ea typeface="Roboto Mono Medium"/>
              <a:cs typeface="Roboto Mono Medium"/>
              <a:sym typeface="Roboto Mono Medium"/>
            </a:endParaRPr>
          </a:p>
        </p:txBody>
      </p:sp>
      <p:sp>
        <p:nvSpPr>
          <p:cNvPr id="1171" name="Google Shape;1171;p97"/>
          <p:cNvSpPr txBox="1"/>
          <p:nvPr/>
        </p:nvSpPr>
        <p:spPr>
          <a:xfrm>
            <a:off x="5718453" y="3406250"/>
            <a:ext cx="19089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172" name="Google Shape;1172;p97"/>
          <p:cNvSpPr txBox="1"/>
          <p:nvPr/>
        </p:nvSpPr>
        <p:spPr>
          <a:xfrm>
            <a:off x="5718460" y="3779322"/>
            <a:ext cx="19089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grpSp>
        <p:nvGrpSpPr>
          <p:cNvPr id="1173" name="Google Shape;1173;p97"/>
          <p:cNvGrpSpPr/>
          <p:nvPr/>
        </p:nvGrpSpPr>
        <p:grpSpPr>
          <a:xfrm>
            <a:off x="4525949" y="3340658"/>
            <a:ext cx="313945" cy="353597"/>
            <a:chOff x="2239125" y="3216975"/>
            <a:chExt cx="232225" cy="261575"/>
          </a:xfrm>
        </p:grpSpPr>
        <p:sp>
          <p:nvSpPr>
            <p:cNvPr id="1174" name="Google Shape;1174;p97"/>
            <p:cNvSpPr/>
            <p:nvPr/>
          </p:nvSpPr>
          <p:spPr>
            <a:xfrm>
              <a:off x="2239125" y="3216975"/>
              <a:ext cx="232225" cy="261575"/>
            </a:xfrm>
            <a:custGeom>
              <a:avLst/>
              <a:gdLst/>
              <a:ahLst/>
              <a:cxnLst/>
              <a:rect l="l" t="t" r="r" b="b"/>
              <a:pathLst>
                <a:path w="9289" h="10463" extrusionOk="0">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7"/>
            <p:cNvSpPr/>
            <p:nvPr/>
          </p:nvSpPr>
          <p:spPr>
            <a:xfrm>
              <a:off x="2346875" y="3365325"/>
              <a:ext cx="24450" cy="56725"/>
            </a:xfrm>
            <a:custGeom>
              <a:avLst/>
              <a:gdLst/>
              <a:ahLst/>
              <a:cxnLst/>
              <a:rect l="l" t="t" r="r" b="b"/>
              <a:pathLst>
                <a:path w="978" h="2269" extrusionOk="0">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1000"/>
                                        <p:tgtEl>
                                          <p:spTgt spid="11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64"/>
                                        </p:tgtEl>
                                        <p:attrNameLst>
                                          <p:attrName>style.visibility</p:attrName>
                                        </p:attrNameLst>
                                      </p:cBhvr>
                                      <p:to>
                                        <p:strVal val="visible"/>
                                      </p:to>
                                    </p:set>
                                    <p:animEffect transition="in" filter="fade">
                                      <p:cBhvr>
                                        <p:cTn id="11" dur="1000"/>
                                        <p:tgtEl>
                                          <p:spTgt spid="1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98"/>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geography of your country</a:t>
            </a:r>
            <a:endParaRPr/>
          </a:p>
        </p:txBody>
      </p:sp>
      <p:sp>
        <p:nvSpPr>
          <p:cNvPr id="1181" name="Google Shape;1181;p98"/>
          <p:cNvSpPr/>
          <p:nvPr/>
        </p:nvSpPr>
        <p:spPr>
          <a:xfrm>
            <a:off x="1035200" y="1963188"/>
            <a:ext cx="3046750" cy="1885820"/>
          </a:xfrm>
          <a:custGeom>
            <a:avLst/>
            <a:gdLst/>
            <a:ahLst/>
            <a:cxnLst/>
            <a:rect l="l" t="t" r="r" b="b"/>
            <a:pathLst>
              <a:path w="233244" h="144369" extrusionOk="0">
                <a:moveTo>
                  <a:pt x="22808" y="1"/>
                </a:moveTo>
                <a:cubicBezTo>
                  <a:pt x="23579" y="3040"/>
                  <a:pt x="22324" y="6493"/>
                  <a:pt x="19777" y="8322"/>
                </a:cubicBezTo>
                <a:cubicBezTo>
                  <a:pt x="19226" y="7089"/>
                  <a:pt x="19768" y="5479"/>
                  <a:pt x="20947" y="4825"/>
                </a:cubicBezTo>
                <a:cubicBezTo>
                  <a:pt x="19275" y="3184"/>
                  <a:pt x="17154" y="2076"/>
                  <a:pt x="14854" y="1628"/>
                </a:cubicBezTo>
                <a:lnTo>
                  <a:pt x="14854" y="1628"/>
                </a:lnTo>
                <a:cubicBezTo>
                  <a:pt x="15737" y="8380"/>
                  <a:pt x="14334" y="15415"/>
                  <a:pt x="10922" y="21306"/>
                </a:cubicBezTo>
                <a:cubicBezTo>
                  <a:pt x="9124" y="24409"/>
                  <a:pt x="6752" y="27305"/>
                  <a:pt x="6017" y="30811"/>
                </a:cubicBezTo>
                <a:cubicBezTo>
                  <a:pt x="5174" y="34802"/>
                  <a:pt x="6430" y="39514"/>
                  <a:pt x="3793" y="42626"/>
                </a:cubicBezTo>
                <a:cubicBezTo>
                  <a:pt x="2332" y="44343"/>
                  <a:pt x="1874" y="46746"/>
                  <a:pt x="1251" y="48921"/>
                </a:cubicBezTo>
                <a:cubicBezTo>
                  <a:pt x="628" y="51077"/>
                  <a:pt x="0" y="53337"/>
                  <a:pt x="471" y="55529"/>
                </a:cubicBezTo>
                <a:cubicBezTo>
                  <a:pt x="801" y="57055"/>
                  <a:pt x="2001" y="58617"/>
                  <a:pt x="3503" y="58617"/>
                </a:cubicBezTo>
                <a:cubicBezTo>
                  <a:pt x="3612" y="58617"/>
                  <a:pt x="3722" y="58608"/>
                  <a:pt x="3834" y="58592"/>
                </a:cubicBezTo>
                <a:cubicBezTo>
                  <a:pt x="4623" y="58470"/>
                  <a:pt x="5286" y="57932"/>
                  <a:pt x="6062" y="57753"/>
                </a:cubicBezTo>
                <a:cubicBezTo>
                  <a:pt x="6172" y="57728"/>
                  <a:pt x="6288" y="57716"/>
                  <a:pt x="6405" y="57716"/>
                </a:cubicBezTo>
                <a:cubicBezTo>
                  <a:pt x="7115" y="57716"/>
                  <a:pt x="7874" y="58164"/>
                  <a:pt x="7770" y="58838"/>
                </a:cubicBezTo>
                <a:cubicBezTo>
                  <a:pt x="7725" y="59147"/>
                  <a:pt x="7506" y="59399"/>
                  <a:pt x="7290" y="59623"/>
                </a:cubicBezTo>
                <a:cubicBezTo>
                  <a:pt x="6528" y="60416"/>
                  <a:pt x="5645" y="61116"/>
                  <a:pt x="5084" y="62062"/>
                </a:cubicBezTo>
                <a:cubicBezTo>
                  <a:pt x="4524" y="63008"/>
                  <a:pt x="4358" y="64304"/>
                  <a:pt x="5058" y="65155"/>
                </a:cubicBezTo>
                <a:cubicBezTo>
                  <a:pt x="5703" y="65940"/>
                  <a:pt x="7048" y="66456"/>
                  <a:pt x="6829" y="67447"/>
                </a:cubicBezTo>
                <a:cubicBezTo>
                  <a:pt x="6622" y="68375"/>
                  <a:pt x="5067" y="68751"/>
                  <a:pt x="5264" y="69679"/>
                </a:cubicBezTo>
                <a:cubicBezTo>
                  <a:pt x="5318" y="69939"/>
                  <a:pt x="5506" y="70141"/>
                  <a:pt x="5685" y="70334"/>
                </a:cubicBezTo>
                <a:cubicBezTo>
                  <a:pt x="8263" y="73185"/>
                  <a:pt x="9734" y="77413"/>
                  <a:pt x="8891" y="81166"/>
                </a:cubicBezTo>
                <a:lnTo>
                  <a:pt x="15311" y="86152"/>
                </a:lnTo>
                <a:cubicBezTo>
                  <a:pt x="17073" y="87524"/>
                  <a:pt x="18952" y="89923"/>
                  <a:pt x="21068" y="90631"/>
                </a:cubicBezTo>
                <a:cubicBezTo>
                  <a:pt x="21194" y="92904"/>
                  <a:pt x="21503" y="94680"/>
                  <a:pt x="21629" y="96948"/>
                </a:cubicBezTo>
                <a:cubicBezTo>
                  <a:pt x="24655" y="96823"/>
                  <a:pt x="27816" y="96733"/>
                  <a:pt x="30842" y="96612"/>
                </a:cubicBezTo>
                <a:cubicBezTo>
                  <a:pt x="32658" y="98724"/>
                  <a:pt x="35003" y="101423"/>
                  <a:pt x="37622" y="102373"/>
                </a:cubicBezTo>
                <a:cubicBezTo>
                  <a:pt x="40832" y="103535"/>
                  <a:pt x="43737" y="105404"/>
                  <a:pt x="46790" y="106933"/>
                </a:cubicBezTo>
                <a:cubicBezTo>
                  <a:pt x="49536" y="108306"/>
                  <a:pt x="52524" y="109426"/>
                  <a:pt x="55569" y="109426"/>
                </a:cubicBezTo>
                <a:cubicBezTo>
                  <a:pt x="55915" y="109426"/>
                  <a:pt x="56262" y="109411"/>
                  <a:pt x="56609" y="109381"/>
                </a:cubicBezTo>
                <a:cubicBezTo>
                  <a:pt x="57838" y="109278"/>
                  <a:pt x="59039" y="108973"/>
                  <a:pt x="60255" y="108776"/>
                </a:cubicBezTo>
                <a:cubicBezTo>
                  <a:pt x="61980" y="108491"/>
                  <a:pt x="63998" y="108435"/>
                  <a:pt x="65917" y="108435"/>
                </a:cubicBezTo>
                <a:cubicBezTo>
                  <a:pt x="66775" y="108435"/>
                  <a:pt x="67613" y="108446"/>
                  <a:pt x="68397" y="108453"/>
                </a:cubicBezTo>
                <a:cubicBezTo>
                  <a:pt x="71598" y="111103"/>
                  <a:pt x="74947" y="113959"/>
                  <a:pt x="76297" y="117895"/>
                </a:cubicBezTo>
                <a:cubicBezTo>
                  <a:pt x="76673" y="118985"/>
                  <a:pt x="76880" y="120133"/>
                  <a:pt x="77373" y="121173"/>
                </a:cubicBezTo>
                <a:cubicBezTo>
                  <a:pt x="78126" y="122760"/>
                  <a:pt x="79480" y="123971"/>
                  <a:pt x="80798" y="125132"/>
                </a:cubicBezTo>
                <a:cubicBezTo>
                  <a:pt x="81063" y="125369"/>
                  <a:pt x="81345" y="125616"/>
                  <a:pt x="81695" y="125692"/>
                </a:cubicBezTo>
                <a:cubicBezTo>
                  <a:pt x="81783" y="125712"/>
                  <a:pt x="81869" y="125721"/>
                  <a:pt x="81951" y="125721"/>
                </a:cubicBezTo>
                <a:cubicBezTo>
                  <a:pt x="82934" y="125721"/>
                  <a:pt x="83508" y="124389"/>
                  <a:pt x="84116" y="123495"/>
                </a:cubicBezTo>
                <a:cubicBezTo>
                  <a:pt x="84957" y="122268"/>
                  <a:pt x="86449" y="121688"/>
                  <a:pt x="87960" y="121688"/>
                </a:cubicBezTo>
                <a:cubicBezTo>
                  <a:pt x="88640" y="121688"/>
                  <a:pt x="89323" y="121806"/>
                  <a:pt x="89954" y="122034"/>
                </a:cubicBezTo>
                <a:cubicBezTo>
                  <a:pt x="91985" y="122773"/>
                  <a:pt x="93549" y="124405"/>
                  <a:pt x="94890" y="126100"/>
                </a:cubicBezTo>
                <a:cubicBezTo>
                  <a:pt x="97446" y="129324"/>
                  <a:pt x="99468" y="132942"/>
                  <a:pt x="100871" y="136811"/>
                </a:cubicBezTo>
                <a:cubicBezTo>
                  <a:pt x="101440" y="138376"/>
                  <a:pt x="101952" y="140053"/>
                  <a:pt x="103158" y="141201"/>
                </a:cubicBezTo>
                <a:cubicBezTo>
                  <a:pt x="104332" y="142322"/>
                  <a:pt x="105987" y="142761"/>
                  <a:pt x="107569" y="143160"/>
                </a:cubicBezTo>
                <a:lnTo>
                  <a:pt x="112089" y="144303"/>
                </a:lnTo>
                <a:cubicBezTo>
                  <a:pt x="112219" y="144338"/>
                  <a:pt x="112360" y="144368"/>
                  <a:pt x="112493" y="144368"/>
                </a:cubicBezTo>
                <a:cubicBezTo>
                  <a:pt x="112622" y="144368"/>
                  <a:pt x="112743" y="144340"/>
                  <a:pt x="112842" y="144259"/>
                </a:cubicBezTo>
                <a:cubicBezTo>
                  <a:pt x="113075" y="144061"/>
                  <a:pt x="113026" y="143698"/>
                  <a:pt x="112963" y="143402"/>
                </a:cubicBezTo>
                <a:cubicBezTo>
                  <a:pt x="112483" y="141232"/>
                  <a:pt x="112134" y="138999"/>
                  <a:pt x="112430" y="136798"/>
                </a:cubicBezTo>
                <a:cubicBezTo>
                  <a:pt x="112721" y="134597"/>
                  <a:pt x="113748" y="132413"/>
                  <a:pt x="115568" y="131140"/>
                </a:cubicBezTo>
                <a:cubicBezTo>
                  <a:pt x="116671" y="130364"/>
                  <a:pt x="117994" y="129965"/>
                  <a:pt x="119312" y="129678"/>
                </a:cubicBezTo>
                <a:cubicBezTo>
                  <a:pt x="120348" y="129449"/>
                  <a:pt x="121495" y="129221"/>
                  <a:pt x="122150" y="128387"/>
                </a:cubicBezTo>
                <a:cubicBezTo>
                  <a:pt x="122746" y="127625"/>
                  <a:pt x="122760" y="126584"/>
                  <a:pt x="122930" y="125638"/>
                </a:cubicBezTo>
                <a:cubicBezTo>
                  <a:pt x="123096" y="124692"/>
                  <a:pt x="123881" y="123876"/>
                  <a:pt x="124836" y="123742"/>
                </a:cubicBezTo>
                <a:cubicBezTo>
                  <a:pt x="125142" y="124098"/>
                  <a:pt x="125599" y="124241"/>
                  <a:pt x="126076" y="124241"/>
                </a:cubicBezTo>
                <a:cubicBezTo>
                  <a:pt x="126428" y="124241"/>
                  <a:pt x="126791" y="124163"/>
                  <a:pt x="127113" y="124033"/>
                </a:cubicBezTo>
                <a:cubicBezTo>
                  <a:pt x="127871" y="123728"/>
                  <a:pt x="128521" y="123195"/>
                  <a:pt x="129288" y="122912"/>
                </a:cubicBezTo>
                <a:cubicBezTo>
                  <a:pt x="129770" y="122733"/>
                  <a:pt x="130267" y="122660"/>
                  <a:pt x="130770" y="122660"/>
                </a:cubicBezTo>
                <a:cubicBezTo>
                  <a:pt x="132042" y="122660"/>
                  <a:pt x="133356" y="123127"/>
                  <a:pt x="134596" y="123522"/>
                </a:cubicBezTo>
                <a:cubicBezTo>
                  <a:pt x="135074" y="123673"/>
                  <a:pt x="135573" y="123817"/>
                  <a:pt x="136071" y="123817"/>
                </a:cubicBezTo>
                <a:cubicBezTo>
                  <a:pt x="136222" y="123817"/>
                  <a:pt x="136374" y="123804"/>
                  <a:pt x="136524" y="123773"/>
                </a:cubicBezTo>
                <a:cubicBezTo>
                  <a:pt x="137026" y="123666"/>
                  <a:pt x="137479" y="123379"/>
                  <a:pt x="137986" y="123294"/>
                </a:cubicBezTo>
                <a:cubicBezTo>
                  <a:pt x="138092" y="123277"/>
                  <a:pt x="138196" y="123269"/>
                  <a:pt x="138298" y="123269"/>
                </a:cubicBezTo>
                <a:cubicBezTo>
                  <a:pt x="139549" y="123269"/>
                  <a:pt x="140557" y="124467"/>
                  <a:pt x="141626" y="125221"/>
                </a:cubicBezTo>
                <a:cubicBezTo>
                  <a:pt x="142566" y="125887"/>
                  <a:pt x="143717" y="126221"/>
                  <a:pt x="144866" y="126221"/>
                </a:cubicBezTo>
                <a:cubicBezTo>
                  <a:pt x="145954" y="126221"/>
                  <a:pt x="147041" y="125922"/>
                  <a:pt x="147948" y="125320"/>
                </a:cubicBezTo>
                <a:cubicBezTo>
                  <a:pt x="149401" y="124352"/>
                  <a:pt x="150311" y="122782"/>
                  <a:pt x="151172" y="121271"/>
                </a:cubicBezTo>
                <a:cubicBezTo>
                  <a:pt x="151253" y="121128"/>
                  <a:pt x="151338" y="120971"/>
                  <a:pt x="151329" y="120810"/>
                </a:cubicBezTo>
                <a:cubicBezTo>
                  <a:pt x="151302" y="120402"/>
                  <a:pt x="150782" y="120254"/>
                  <a:pt x="150374" y="120222"/>
                </a:cubicBezTo>
                <a:cubicBezTo>
                  <a:pt x="149286" y="120142"/>
                  <a:pt x="148193" y="120100"/>
                  <a:pt x="147099" y="120100"/>
                </a:cubicBezTo>
                <a:cubicBezTo>
                  <a:pt x="146674" y="120100"/>
                  <a:pt x="146249" y="120107"/>
                  <a:pt x="145823" y="120119"/>
                </a:cubicBezTo>
                <a:cubicBezTo>
                  <a:pt x="145890" y="119290"/>
                  <a:pt x="146993" y="119075"/>
                  <a:pt x="147823" y="119066"/>
                </a:cubicBezTo>
                <a:cubicBezTo>
                  <a:pt x="151652" y="119039"/>
                  <a:pt x="155472" y="118653"/>
                  <a:pt x="159229" y="117918"/>
                </a:cubicBezTo>
                <a:cubicBezTo>
                  <a:pt x="160530" y="117664"/>
                  <a:pt x="161869" y="117369"/>
                  <a:pt x="163180" y="117369"/>
                </a:cubicBezTo>
                <a:cubicBezTo>
                  <a:pt x="163840" y="117369"/>
                  <a:pt x="164492" y="117443"/>
                  <a:pt x="165129" y="117635"/>
                </a:cubicBezTo>
                <a:cubicBezTo>
                  <a:pt x="167217" y="118262"/>
                  <a:pt x="169017" y="120106"/>
                  <a:pt x="171131" y="120106"/>
                </a:cubicBezTo>
                <a:cubicBezTo>
                  <a:pt x="171287" y="120106"/>
                  <a:pt x="171444" y="120096"/>
                  <a:pt x="171603" y="120074"/>
                </a:cubicBezTo>
                <a:cubicBezTo>
                  <a:pt x="173347" y="119839"/>
                  <a:pt x="174789" y="118256"/>
                  <a:pt x="176513" y="118256"/>
                </a:cubicBezTo>
                <a:cubicBezTo>
                  <a:pt x="176597" y="118256"/>
                  <a:pt x="176683" y="118260"/>
                  <a:pt x="176769" y="118267"/>
                </a:cubicBezTo>
                <a:cubicBezTo>
                  <a:pt x="178109" y="118389"/>
                  <a:pt x="179118" y="119483"/>
                  <a:pt x="180086" y="120424"/>
                </a:cubicBezTo>
                <a:cubicBezTo>
                  <a:pt x="180929" y="121239"/>
                  <a:pt x="181785" y="122210"/>
                  <a:pt x="182846" y="122210"/>
                </a:cubicBezTo>
                <a:cubicBezTo>
                  <a:pt x="183005" y="122210"/>
                  <a:pt x="183168" y="122189"/>
                  <a:pt x="183337" y="122141"/>
                </a:cubicBezTo>
                <a:lnTo>
                  <a:pt x="183337" y="122141"/>
                </a:lnTo>
                <a:cubicBezTo>
                  <a:pt x="182418" y="124634"/>
                  <a:pt x="183691" y="127342"/>
                  <a:pt x="184933" y="129687"/>
                </a:cubicBezTo>
                <a:lnTo>
                  <a:pt x="187085" y="133758"/>
                </a:lnTo>
                <a:cubicBezTo>
                  <a:pt x="187955" y="135399"/>
                  <a:pt x="188838" y="137062"/>
                  <a:pt x="190076" y="138448"/>
                </a:cubicBezTo>
                <a:cubicBezTo>
                  <a:pt x="191546" y="140089"/>
                  <a:pt x="193447" y="141268"/>
                  <a:pt x="195321" y="142425"/>
                </a:cubicBezTo>
                <a:cubicBezTo>
                  <a:pt x="195613" y="142604"/>
                  <a:pt x="195924" y="142787"/>
                  <a:pt x="196261" y="142787"/>
                </a:cubicBezTo>
                <a:cubicBezTo>
                  <a:pt x="196287" y="142787"/>
                  <a:pt x="196313" y="142786"/>
                  <a:pt x="196339" y="142783"/>
                </a:cubicBezTo>
                <a:cubicBezTo>
                  <a:pt x="196832" y="142748"/>
                  <a:pt x="197196" y="142304"/>
                  <a:pt x="197420" y="141860"/>
                </a:cubicBezTo>
                <a:cubicBezTo>
                  <a:pt x="197967" y="140779"/>
                  <a:pt x="198056" y="139528"/>
                  <a:pt x="198061" y="138318"/>
                </a:cubicBezTo>
                <a:cubicBezTo>
                  <a:pt x="198070" y="133373"/>
                  <a:pt x="196832" y="128503"/>
                  <a:pt x="194461" y="124163"/>
                </a:cubicBezTo>
                <a:cubicBezTo>
                  <a:pt x="192887" y="121298"/>
                  <a:pt x="190838" y="118693"/>
                  <a:pt x="189524" y="115703"/>
                </a:cubicBezTo>
                <a:cubicBezTo>
                  <a:pt x="188211" y="112712"/>
                  <a:pt x="187722" y="109094"/>
                  <a:pt x="189345" y="106256"/>
                </a:cubicBezTo>
                <a:cubicBezTo>
                  <a:pt x="190089" y="104942"/>
                  <a:pt x="191492" y="103620"/>
                  <a:pt x="191107" y="102163"/>
                </a:cubicBezTo>
                <a:cubicBezTo>
                  <a:pt x="191640" y="101808"/>
                  <a:pt x="192376" y="101974"/>
                  <a:pt x="192977" y="101728"/>
                </a:cubicBezTo>
                <a:cubicBezTo>
                  <a:pt x="193299" y="101598"/>
                  <a:pt x="193559" y="101351"/>
                  <a:pt x="193802" y="101104"/>
                </a:cubicBezTo>
                <a:cubicBezTo>
                  <a:pt x="195954" y="98948"/>
                  <a:pt x="197760" y="95720"/>
                  <a:pt x="198666" y="92810"/>
                </a:cubicBezTo>
                <a:cubicBezTo>
                  <a:pt x="198892" y="93011"/>
                  <a:pt x="199182" y="93098"/>
                  <a:pt x="199482" y="93098"/>
                </a:cubicBezTo>
                <a:cubicBezTo>
                  <a:pt x="199819" y="93098"/>
                  <a:pt x="200168" y="92988"/>
                  <a:pt x="200455" y="92805"/>
                </a:cubicBezTo>
                <a:cubicBezTo>
                  <a:pt x="200993" y="92465"/>
                  <a:pt x="201365" y="91918"/>
                  <a:pt x="201760" y="91416"/>
                </a:cubicBezTo>
                <a:cubicBezTo>
                  <a:pt x="202993" y="89824"/>
                  <a:pt x="204517" y="88483"/>
                  <a:pt x="206252" y="87466"/>
                </a:cubicBezTo>
                <a:cubicBezTo>
                  <a:pt x="207015" y="87022"/>
                  <a:pt x="207880" y="86564"/>
                  <a:pt x="208171" y="85730"/>
                </a:cubicBezTo>
                <a:cubicBezTo>
                  <a:pt x="208328" y="85291"/>
                  <a:pt x="208297" y="84807"/>
                  <a:pt x="208256" y="84341"/>
                </a:cubicBezTo>
                <a:cubicBezTo>
                  <a:pt x="208086" y="82139"/>
                  <a:pt x="207916" y="79938"/>
                  <a:pt x="207745" y="77741"/>
                </a:cubicBezTo>
                <a:cubicBezTo>
                  <a:pt x="207687" y="76974"/>
                  <a:pt x="207620" y="76185"/>
                  <a:pt x="207275" y="75499"/>
                </a:cubicBezTo>
                <a:cubicBezTo>
                  <a:pt x="206937" y="74829"/>
                  <a:pt x="206369" y="73820"/>
                  <a:pt x="205628" y="73820"/>
                </a:cubicBezTo>
                <a:cubicBezTo>
                  <a:pt x="205610" y="73820"/>
                  <a:pt x="205593" y="73821"/>
                  <a:pt x="205575" y="73822"/>
                </a:cubicBezTo>
                <a:cubicBezTo>
                  <a:pt x="205808" y="72531"/>
                  <a:pt x="205598" y="71204"/>
                  <a:pt x="204983" y="70047"/>
                </a:cubicBezTo>
                <a:cubicBezTo>
                  <a:pt x="204602" y="69325"/>
                  <a:pt x="204069" y="68688"/>
                  <a:pt x="203710" y="67958"/>
                </a:cubicBezTo>
                <a:cubicBezTo>
                  <a:pt x="202979" y="66460"/>
                  <a:pt x="203047" y="64712"/>
                  <a:pt x="203132" y="63048"/>
                </a:cubicBezTo>
                <a:cubicBezTo>
                  <a:pt x="203175" y="62218"/>
                  <a:pt x="203511" y="61123"/>
                  <a:pt x="204299" y="61123"/>
                </a:cubicBezTo>
                <a:cubicBezTo>
                  <a:pt x="204332" y="61123"/>
                  <a:pt x="204366" y="61125"/>
                  <a:pt x="204401" y="61129"/>
                </a:cubicBezTo>
                <a:cubicBezTo>
                  <a:pt x="204105" y="62833"/>
                  <a:pt x="204490" y="64586"/>
                  <a:pt x="205463" y="66012"/>
                </a:cubicBezTo>
                <a:cubicBezTo>
                  <a:pt x="206073" y="66886"/>
                  <a:pt x="206916" y="67662"/>
                  <a:pt x="207154" y="68702"/>
                </a:cubicBezTo>
                <a:cubicBezTo>
                  <a:pt x="207373" y="69652"/>
                  <a:pt x="207113" y="70832"/>
                  <a:pt x="207848" y="71468"/>
                </a:cubicBezTo>
                <a:cubicBezTo>
                  <a:pt x="209705" y="68679"/>
                  <a:pt x="209611" y="64738"/>
                  <a:pt x="207624" y="62044"/>
                </a:cubicBezTo>
                <a:cubicBezTo>
                  <a:pt x="207185" y="61443"/>
                  <a:pt x="206701" y="60484"/>
                  <a:pt x="207333" y="60089"/>
                </a:cubicBezTo>
                <a:cubicBezTo>
                  <a:pt x="207447" y="60018"/>
                  <a:pt x="207562" y="59987"/>
                  <a:pt x="207678" y="59987"/>
                </a:cubicBezTo>
                <a:cubicBezTo>
                  <a:pt x="208355" y="59987"/>
                  <a:pt x="209068" y="61026"/>
                  <a:pt x="209789" y="61026"/>
                </a:cubicBezTo>
                <a:cubicBezTo>
                  <a:pt x="209884" y="61026"/>
                  <a:pt x="209978" y="61008"/>
                  <a:pt x="210072" y="60968"/>
                </a:cubicBezTo>
                <a:cubicBezTo>
                  <a:pt x="210270" y="60883"/>
                  <a:pt x="210418" y="60708"/>
                  <a:pt x="210543" y="60528"/>
                </a:cubicBezTo>
                <a:cubicBezTo>
                  <a:pt x="212130" y="58305"/>
                  <a:pt x="211749" y="55296"/>
                  <a:pt x="211507" y="52575"/>
                </a:cubicBezTo>
                <a:cubicBezTo>
                  <a:pt x="211458" y="52032"/>
                  <a:pt x="211426" y="51454"/>
                  <a:pt x="211700" y="50983"/>
                </a:cubicBezTo>
                <a:cubicBezTo>
                  <a:pt x="211929" y="50584"/>
                  <a:pt x="212345" y="50333"/>
                  <a:pt x="212736" y="50100"/>
                </a:cubicBezTo>
                <a:lnTo>
                  <a:pt x="224994" y="42827"/>
                </a:lnTo>
                <a:cubicBezTo>
                  <a:pt x="222743" y="41527"/>
                  <a:pt x="221165" y="39133"/>
                  <a:pt x="220851" y="36555"/>
                </a:cubicBezTo>
                <a:cubicBezTo>
                  <a:pt x="220797" y="36111"/>
                  <a:pt x="220784" y="35631"/>
                  <a:pt x="221035" y="35259"/>
                </a:cubicBezTo>
                <a:cubicBezTo>
                  <a:pt x="221322" y="34820"/>
                  <a:pt x="221895" y="34645"/>
                  <a:pt x="222214" y="34223"/>
                </a:cubicBezTo>
                <a:cubicBezTo>
                  <a:pt x="222581" y="33735"/>
                  <a:pt x="222505" y="33058"/>
                  <a:pt x="222604" y="32448"/>
                </a:cubicBezTo>
                <a:cubicBezTo>
                  <a:pt x="222824" y="31072"/>
                  <a:pt x="223958" y="30049"/>
                  <a:pt x="225020" y="29148"/>
                </a:cubicBezTo>
                <a:lnTo>
                  <a:pt x="232548" y="22768"/>
                </a:lnTo>
                <a:cubicBezTo>
                  <a:pt x="232737" y="22611"/>
                  <a:pt x="232934" y="22436"/>
                  <a:pt x="233006" y="22203"/>
                </a:cubicBezTo>
                <a:cubicBezTo>
                  <a:pt x="233243" y="21477"/>
                  <a:pt x="232266" y="21019"/>
                  <a:pt x="231562" y="20719"/>
                </a:cubicBezTo>
                <a:cubicBezTo>
                  <a:pt x="230064" y="20082"/>
                  <a:pt x="229002" y="18683"/>
                  <a:pt x="228347" y="17190"/>
                </a:cubicBezTo>
                <a:cubicBezTo>
                  <a:pt x="227693" y="15697"/>
                  <a:pt x="227383" y="14083"/>
                  <a:pt x="226948" y="12514"/>
                </a:cubicBezTo>
                <a:cubicBezTo>
                  <a:pt x="226742" y="11765"/>
                  <a:pt x="226478" y="10981"/>
                  <a:pt x="225877" y="10488"/>
                </a:cubicBezTo>
                <a:cubicBezTo>
                  <a:pt x="225411" y="10102"/>
                  <a:pt x="224830" y="9961"/>
                  <a:pt x="224222" y="9961"/>
                </a:cubicBezTo>
                <a:cubicBezTo>
                  <a:pt x="223637" y="9961"/>
                  <a:pt x="223026" y="10092"/>
                  <a:pt x="222469" y="10259"/>
                </a:cubicBezTo>
                <a:cubicBezTo>
                  <a:pt x="221864" y="10438"/>
                  <a:pt x="221250" y="10662"/>
                  <a:pt x="220792" y="11097"/>
                </a:cubicBezTo>
                <a:cubicBezTo>
                  <a:pt x="220080" y="11783"/>
                  <a:pt x="219900" y="12841"/>
                  <a:pt x="219784" y="13823"/>
                </a:cubicBezTo>
                <a:cubicBezTo>
                  <a:pt x="219506" y="16177"/>
                  <a:pt x="219062" y="19011"/>
                  <a:pt x="219044" y="21383"/>
                </a:cubicBezTo>
                <a:cubicBezTo>
                  <a:pt x="217103" y="24194"/>
                  <a:pt x="214197" y="26198"/>
                  <a:pt x="210879" y="27009"/>
                </a:cubicBezTo>
                <a:cubicBezTo>
                  <a:pt x="208499" y="27579"/>
                  <a:pt x="205997" y="27512"/>
                  <a:pt x="203643" y="28171"/>
                </a:cubicBezTo>
                <a:cubicBezTo>
                  <a:pt x="201289" y="28825"/>
                  <a:pt x="198944" y="30516"/>
                  <a:pt x="198635" y="32941"/>
                </a:cubicBezTo>
                <a:cubicBezTo>
                  <a:pt x="198491" y="34058"/>
                  <a:pt x="198801" y="35183"/>
                  <a:pt x="198823" y="36308"/>
                </a:cubicBezTo>
                <a:cubicBezTo>
                  <a:pt x="198846" y="37434"/>
                  <a:pt x="198460" y="38711"/>
                  <a:pt x="197433" y="39178"/>
                </a:cubicBezTo>
                <a:cubicBezTo>
                  <a:pt x="196996" y="39379"/>
                  <a:pt x="196503" y="39399"/>
                  <a:pt x="196017" y="39399"/>
                </a:cubicBezTo>
                <a:cubicBezTo>
                  <a:pt x="195895" y="39399"/>
                  <a:pt x="195773" y="39397"/>
                  <a:pt x="195653" y="39397"/>
                </a:cubicBezTo>
                <a:cubicBezTo>
                  <a:pt x="193335" y="39397"/>
                  <a:pt x="191044" y="39927"/>
                  <a:pt x="188959" y="40935"/>
                </a:cubicBezTo>
                <a:cubicBezTo>
                  <a:pt x="188444" y="41186"/>
                  <a:pt x="187856" y="41675"/>
                  <a:pt x="188067" y="42209"/>
                </a:cubicBezTo>
                <a:cubicBezTo>
                  <a:pt x="188184" y="42518"/>
                  <a:pt x="188529" y="42675"/>
                  <a:pt x="188704" y="42953"/>
                </a:cubicBezTo>
                <a:cubicBezTo>
                  <a:pt x="189071" y="43549"/>
                  <a:pt x="188520" y="44280"/>
                  <a:pt x="188013" y="44760"/>
                </a:cubicBezTo>
                <a:lnTo>
                  <a:pt x="183458" y="49055"/>
                </a:lnTo>
                <a:cubicBezTo>
                  <a:pt x="181791" y="50628"/>
                  <a:pt x="179328" y="52873"/>
                  <a:pt x="177068" y="52873"/>
                </a:cubicBezTo>
                <a:cubicBezTo>
                  <a:pt x="176745" y="52873"/>
                  <a:pt x="176426" y="52827"/>
                  <a:pt x="176114" y="52727"/>
                </a:cubicBezTo>
                <a:cubicBezTo>
                  <a:pt x="175473" y="53161"/>
                  <a:pt x="174703" y="53607"/>
                  <a:pt x="173970" y="53607"/>
                </a:cubicBezTo>
                <a:cubicBezTo>
                  <a:pt x="173719" y="53607"/>
                  <a:pt x="173472" y="53555"/>
                  <a:pt x="173235" y="53431"/>
                </a:cubicBezTo>
                <a:cubicBezTo>
                  <a:pt x="172137" y="52857"/>
                  <a:pt x="172222" y="51274"/>
                  <a:pt x="172563" y="50086"/>
                </a:cubicBezTo>
                <a:cubicBezTo>
                  <a:pt x="173083" y="48261"/>
                  <a:pt x="173841" y="46477"/>
                  <a:pt x="173948" y="44585"/>
                </a:cubicBezTo>
                <a:cubicBezTo>
                  <a:pt x="174056" y="42693"/>
                  <a:pt x="173325" y="40586"/>
                  <a:pt x="171621" y="39756"/>
                </a:cubicBezTo>
                <a:cubicBezTo>
                  <a:pt x="171509" y="39693"/>
                  <a:pt x="171384" y="39653"/>
                  <a:pt x="171254" y="39631"/>
                </a:cubicBezTo>
                <a:cubicBezTo>
                  <a:pt x="171218" y="39626"/>
                  <a:pt x="171183" y="39624"/>
                  <a:pt x="171149" y="39624"/>
                </a:cubicBezTo>
                <a:cubicBezTo>
                  <a:pt x="170503" y="39624"/>
                  <a:pt x="170145" y="40448"/>
                  <a:pt x="169868" y="41079"/>
                </a:cubicBezTo>
                <a:cubicBezTo>
                  <a:pt x="169659" y="41559"/>
                  <a:pt x="169123" y="42035"/>
                  <a:pt x="168680" y="42035"/>
                </a:cubicBezTo>
                <a:cubicBezTo>
                  <a:pt x="168515" y="42035"/>
                  <a:pt x="168363" y="41970"/>
                  <a:pt x="168245" y="41814"/>
                </a:cubicBezTo>
                <a:cubicBezTo>
                  <a:pt x="168218" y="39505"/>
                  <a:pt x="169913" y="37322"/>
                  <a:pt x="169442" y="35062"/>
                </a:cubicBezTo>
                <a:cubicBezTo>
                  <a:pt x="168948" y="32721"/>
                  <a:pt x="166318" y="31510"/>
                  <a:pt x="163884" y="31510"/>
                </a:cubicBezTo>
                <a:cubicBezTo>
                  <a:pt x="163669" y="31510"/>
                  <a:pt x="163456" y="31519"/>
                  <a:pt x="163246" y="31538"/>
                </a:cubicBezTo>
                <a:cubicBezTo>
                  <a:pt x="163269" y="32385"/>
                  <a:pt x="163286" y="33255"/>
                  <a:pt x="163013" y="34062"/>
                </a:cubicBezTo>
                <a:cubicBezTo>
                  <a:pt x="162744" y="34865"/>
                  <a:pt x="162112" y="35600"/>
                  <a:pt x="161278" y="35752"/>
                </a:cubicBezTo>
                <a:cubicBezTo>
                  <a:pt x="161104" y="35784"/>
                  <a:pt x="160920" y="35794"/>
                  <a:pt x="160733" y="35794"/>
                </a:cubicBezTo>
                <a:cubicBezTo>
                  <a:pt x="160471" y="35794"/>
                  <a:pt x="160202" y="35775"/>
                  <a:pt x="159946" y="35775"/>
                </a:cubicBezTo>
                <a:cubicBezTo>
                  <a:pt x="159457" y="35775"/>
                  <a:pt x="159012" y="35841"/>
                  <a:pt x="158736" y="36223"/>
                </a:cubicBezTo>
                <a:cubicBezTo>
                  <a:pt x="158574" y="36447"/>
                  <a:pt x="158525" y="36725"/>
                  <a:pt x="158480" y="36999"/>
                </a:cubicBezTo>
                <a:cubicBezTo>
                  <a:pt x="158278" y="38223"/>
                  <a:pt x="158077" y="39447"/>
                  <a:pt x="157875" y="40671"/>
                </a:cubicBezTo>
                <a:cubicBezTo>
                  <a:pt x="157736" y="41536"/>
                  <a:pt x="157592" y="42424"/>
                  <a:pt x="157785" y="43280"/>
                </a:cubicBezTo>
                <a:cubicBezTo>
                  <a:pt x="157929" y="43926"/>
                  <a:pt x="158256" y="44513"/>
                  <a:pt x="158480" y="45136"/>
                </a:cubicBezTo>
                <a:cubicBezTo>
                  <a:pt x="159045" y="46719"/>
                  <a:pt x="158915" y="48454"/>
                  <a:pt x="158772" y="50127"/>
                </a:cubicBezTo>
                <a:cubicBezTo>
                  <a:pt x="158691" y="51131"/>
                  <a:pt x="158534" y="52270"/>
                  <a:pt x="157718" y="52862"/>
                </a:cubicBezTo>
                <a:cubicBezTo>
                  <a:pt x="157377" y="53108"/>
                  <a:pt x="156956" y="53225"/>
                  <a:pt x="156534" y="53256"/>
                </a:cubicBezTo>
                <a:cubicBezTo>
                  <a:pt x="156468" y="53260"/>
                  <a:pt x="156402" y="53263"/>
                  <a:pt x="156337" y="53263"/>
                </a:cubicBezTo>
                <a:cubicBezTo>
                  <a:pt x="154370" y="53263"/>
                  <a:pt x="152787" y="51339"/>
                  <a:pt x="152400" y="49378"/>
                </a:cubicBezTo>
                <a:cubicBezTo>
                  <a:pt x="152006" y="47351"/>
                  <a:pt x="152521" y="45275"/>
                  <a:pt x="152790" y="43226"/>
                </a:cubicBezTo>
                <a:cubicBezTo>
                  <a:pt x="153060" y="41182"/>
                  <a:pt x="153163" y="38949"/>
                  <a:pt x="151885" y="37326"/>
                </a:cubicBezTo>
                <a:cubicBezTo>
                  <a:pt x="152741" y="34865"/>
                  <a:pt x="153741" y="32219"/>
                  <a:pt x="155956" y="30847"/>
                </a:cubicBezTo>
                <a:cubicBezTo>
                  <a:pt x="156709" y="30377"/>
                  <a:pt x="157561" y="30094"/>
                  <a:pt x="158413" y="29839"/>
                </a:cubicBezTo>
                <a:cubicBezTo>
                  <a:pt x="160870" y="29099"/>
                  <a:pt x="163394" y="28579"/>
                  <a:pt x="165945" y="28283"/>
                </a:cubicBezTo>
                <a:cubicBezTo>
                  <a:pt x="166192" y="27651"/>
                  <a:pt x="165385" y="27139"/>
                  <a:pt x="164735" y="26942"/>
                </a:cubicBezTo>
                <a:cubicBezTo>
                  <a:pt x="163157" y="26464"/>
                  <a:pt x="161432" y="26070"/>
                  <a:pt x="159784" y="26070"/>
                </a:cubicBezTo>
                <a:cubicBezTo>
                  <a:pt x="158252" y="26070"/>
                  <a:pt x="156786" y="26410"/>
                  <a:pt x="155566" y="27337"/>
                </a:cubicBezTo>
                <a:cubicBezTo>
                  <a:pt x="155170" y="27634"/>
                  <a:pt x="154727" y="28008"/>
                  <a:pt x="154266" y="28008"/>
                </a:cubicBezTo>
                <a:cubicBezTo>
                  <a:pt x="154178" y="28008"/>
                  <a:pt x="154090" y="27995"/>
                  <a:pt x="154001" y="27964"/>
                </a:cubicBezTo>
                <a:cubicBezTo>
                  <a:pt x="153674" y="27852"/>
                  <a:pt x="153463" y="27543"/>
                  <a:pt x="153225" y="27287"/>
                </a:cubicBezTo>
                <a:cubicBezTo>
                  <a:pt x="152644" y="26672"/>
                  <a:pt x="151842" y="26336"/>
                  <a:pt x="151016" y="26336"/>
                </a:cubicBezTo>
                <a:cubicBezTo>
                  <a:pt x="150765" y="26336"/>
                  <a:pt x="150512" y="26367"/>
                  <a:pt x="150262" y="26431"/>
                </a:cubicBezTo>
                <a:cubicBezTo>
                  <a:pt x="149960" y="26512"/>
                  <a:pt x="149637" y="26634"/>
                  <a:pt x="149338" y="26634"/>
                </a:cubicBezTo>
                <a:cubicBezTo>
                  <a:pt x="149188" y="26634"/>
                  <a:pt x="149044" y="26603"/>
                  <a:pt x="148912" y="26521"/>
                </a:cubicBezTo>
                <a:cubicBezTo>
                  <a:pt x="148424" y="26211"/>
                  <a:pt x="148563" y="25422"/>
                  <a:pt x="148953" y="24996"/>
                </a:cubicBezTo>
                <a:cubicBezTo>
                  <a:pt x="149347" y="24570"/>
                  <a:pt x="149912" y="24328"/>
                  <a:pt x="150293" y="23893"/>
                </a:cubicBezTo>
                <a:cubicBezTo>
                  <a:pt x="150674" y="23458"/>
                  <a:pt x="150768" y="22656"/>
                  <a:pt x="150257" y="22382"/>
                </a:cubicBezTo>
                <a:cubicBezTo>
                  <a:pt x="147935" y="24252"/>
                  <a:pt x="144976" y="26081"/>
                  <a:pt x="142209" y="27189"/>
                </a:cubicBezTo>
                <a:cubicBezTo>
                  <a:pt x="142075" y="27400"/>
                  <a:pt x="141918" y="27485"/>
                  <a:pt x="141745" y="27485"/>
                </a:cubicBezTo>
                <a:cubicBezTo>
                  <a:pt x="141022" y="27485"/>
                  <a:pt x="139995" y="26009"/>
                  <a:pt x="138954" y="25969"/>
                </a:cubicBezTo>
                <a:cubicBezTo>
                  <a:pt x="138940" y="25969"/>
                  <a:pt x="138926" y="25968"/>
                  <a:pt x="138912" y="25968"/>
                </a:cubicBezTo>
                <a:cubicBezTo>
                  <a:pt x="137958" y="25968"/>
                  <a:pt x="136881" y="27107"/>
                  <a:pt x="136202" y="27107"/>
                </a:cubicBezTo>
                <a:cubicBezTo>
                  <a:pt x="136003" y="27107"/>
                  <a:pt x="135839" y="27010"/>
                  <a:pt x="135722" y="26758"/>
                </a:cubicBezTo>
                <a:cubicBezTo>
                  <a:pt x="135731" y="22575"/>
                  <a:pt x="143397" y="22418"/>
                  <a:pt x="144173" y="18302"/>
                </a:cubicBezTo>
                <a:lnTo>
                  <a:pt x="144173" y="18302"/>
                </a:lnTo>
                <a:cubicBezTo>
                  <a:pt x="143472" y="18360"/>
                  <a:pt x="142770" y="18388"/>
                  <a:pt x="142069" y="18388"/>
                </a:cubicBezTo>
                <a:cubicBezTo>
                  <a:pt x="138941" y="18388"/>
                  <a:pt x="135831" y="17819"/>
                  <a:pt x="132897" y="16702"/>
                </a:cubicBezTo>
                <a:cubicBezTo>
                  <a:pt x="131929" y="16330"/>
                  <a:pt x="130956" y="15895"/>
                  <a:pt x="129915" y="15836"/>
                </a:cubicBezTo>
                <a:cubicBezTo>
                  <a:pt x="129813" y="15830"/>
                  <a:pt x="129710" y="15828"/>
                  <a:pt x="129606" y="15828"/>
                </a:cubicBezTo>
                <a:cubicBezTo>
                  <a:pt x="128867" y="15828"/>
                  <a:pt x="128080" y="15959"/>
                  <a:pt x="127351" y="15959"/>
                </a:cubicBezTo>
                <a:cubicBezTo>
                  <a:pt x="126637" y="15959"/>
                  <a:pt x="125977" y="15833"/>
                  <a:pt x="125472" y="15334"/>
                </a:cubicBezTo>
                <a:cubicBezTo>
                  <a:pt x="124988" y="14855"/>
                  <a:pt x="124755" y="14101"/>
                  <a:pt x="124132" y="13819"/>
                </a:cubicBezTo>
                <a:cubicBezTo>
                  <a:pt x="123969" y="13746"/>
                  <a:pt x="123804" y="13716"/>
                  <a:pt x="123638" y="13716"/>
                </a:cubicBezTo>
                <a:cubicBezTo>
                  <a:pt x="122982" y="13716"/>
                  <a:pt x="122309" y="14199"/>
                  <a:pt x="121679" y="14514"/>
                </a:cubicBezTo>
                <a:cubicBezTo>
                  <a:pt x="120713" y="15002"/>
                  <a:pt x="119621" y="15108"/>
                  <a:pt x="118527" y="15108"/>
                </a:cubicBezTo>
                <a:cubicBezTo>
                  <a:pt x="118164" y="15108"/>
                  <a:pt x="117801" y="15097"/>
                  <a:pt x="117442" y="15083"/>
                </a:cubicBezTo>
                <a:cubicBezTo>
                  <a:pt x="85403" y="13931"/>
                  <a:pt x="53619" y="8869"/>
                  <a:pt x="22808"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8"/>
          <p:cNvSpPr/>
          <p:nvPr/>
        </p:nvSpPr>
        <p:spPr>
          <a:xfrm>
            <a:off x="1243801" y="2707592"/>
            <a:ext cx="218700" cy="218700"/>
          </a:xfrm>
          <a:prstGeom prst="ellipse">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8"/>
          <p:cNvSpPr/>
          <p:nvPr/>
        </p:nvSpPr>
        <p:spPr>
          <a:xfrm>
            <a:off x="3336831" y="3025489"/>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8"/>
          <p:cNvSpPr/>
          <p:nvPr/>
        </p:nvSpPr>
        <p:spPr>
          <a:xfrm>
            <a:off x="2161331" y="2344339"/>
            <a:ext cx="218700" cy="218700"/>
          </a:xfrm>
          <a:prstGeom prst="ellipse">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8"/>
          <p:cNvSpPr txBox="1"/>
          <p:nvPr/>
        </p:nvSpPr>
        <p:spPr>
          <a:xfrm>
            <a:off x="5789200" y="1169888"/>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186" name="Google Shape;1186;p98"/>
          <p:cNvSpPr txBox="1"/>
          <p:nvPr/>
        </p:nvSpPr>
        <p:spPr>
          <a:xfrm>
            <a:off x="5789209" y="1530860"/>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87" name="Google Shape;1187;p98"/>
          <p:cNvSpPr txBox="1"/>
          <p:nvPr/>
        </p:nvSpPr>
        <p:spPr>
          <a:xfrm>
            <a:off x="5789192" y="3239814"/>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188" name="Google Shape;1188;p98"/>
          <p:cNvSpPr txBox="1"/>
          <p:nvPr/>
        </p:nvSpPr>
        <p:spPr>
          <a:xfrm>
            <a:off x="5789202" y="3600787"/>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89" name="Google Shape;1189;p98"/>
          <p:cNvSpPr txBox="1"/>
          <p:nvPr/>
        </p:nvSpPr>
        <p:spPr>
          <a:xfrm>
            <a:off x="5789200" y="2207038"/>
            <a:ext cx="1908900" cy="48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190" name="Google Shape;1190;p98"/>
          <p:cNvSpPr txBox="1"/>
          <p:nvPr/>
        </p:nvSpPr>
        <p:spPr>
          <a:xfrm>
            <a:off x="5789209" y="2568010"/>
            <a:ext cx="19089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191" name="Google Shape;1191;p98"/>
          <p:cNvSpPr/>
          <p:nvPr/>
        </p:nvSpPr>
        <p:spPr>
          <a:xfrm>
            <a:off x="5489481" y="1304752"/>
            <a:ext cx="218700" cy="2187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8"/>
          <p:cNvSpPr/>
          <p:nvPr/>
        </p:nvSpPr>
        <p:spPr>
          <a:xfrm>
            <a:off x="5489481" y="2341902"/>
            <a:ext cx="218700" cy="218700"/>
          </a:xfrm>
          <a:prstGeom prst="ellipse">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8"/>
          <p:cNvSpPr/>
          <p:nvPr/>
        </p:nvSpPr>
        <p:spPr>
          <a:xfrm>
            <a:off x="5489481" y="3379052"/>
            <a:ext cx="218700" cy="2187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4" name="Google Shape;1194;p98"/>
          <p:cNvPicPr preferRelativeResize="0"/>
          <p:nvPr/>
        </p:nvPicPr>
        <p:blipFill>
          <a:blip r:embed="rId3">
            <a:alphaModFix/>
          </a:blip>
          <a:stretch>
            <a:fillRect/>
          </a:stretch>
        </p:blipFill>
        <p:spPr>
          <a:xfrm>
            <a:off x="88094" y="3728225"/>
            <a:ext cx="2015919" cy="101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2"/>
                                        </p:tgtEl>
                                        <p:attrNameLst>
                                          <p:attrName>style.visibility</p:attrName>
                                        </p:attrNameLst>
                                      </p:cBhvr>
                                      <p:to>
                                        <p:strVal val="visible"/>
                                      </p:to>
                                    </p:set>
                                    <p:animEffect transition="in" filter="fade">
                                      <p:cBhvr>
                                        <p:cTn id="7" dur="1000"/>
                                        <p:tgtEl>
                                          <p:spTgt spid="118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4"/>
                                        </p:tgtEl>
                                        <p:attrNameLst>
                                          <p:attrName>style.visibility</p:attrName>
                                        </p:attrNameLst>
                                      </p:cBhvr>
                                      <p:to>
                                        <p:strVal val="visible"/>
                                      </p:to>
                                    </p:set>
                                    <p:animEffect transition="in" filter="fade">
                                      <p:cBhvr>
                                        <p:cTn id="11" dur="1000"/>
                                        <p:tgtEl>
                                          <p:spTgt spid="118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83"/>
                                        </p:tgtEl>
                                        <p:attrNameLst>
                                          <p:attrName>style.visibility</p:attrName>
                                        </p:attrNameLst>
                                      </p:cBhvr>
                                      <p:to>
                                        <p:strVal val="visible"/>
                                      </p:to>
                                    </p:set>
                                    <p:animEffect transition="in" filter="fade">
                                      <p:cBhvr>
                                        <p:cTn id="15" dur="1000"/>
                                        <p:tgtEl>
                                          <p:spTgt spid="1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9"/>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concepts</a:t>
            </a:r>
            <a:endParaRPr/>
          </a:p>
        </p:txBody>
      </p:sp>
      <p:sp>
        <p:nvSpPr>
          <p:cNvPr id="1200" name="Google Shape;1200;p99"/>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01" name="Google Shape;1201;p99"/>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a:t>
            </a:r>
            <a:endParaRPr/>
          </a:p>
          <a:p>
            <a:pPr marL="0" lvl="0" indent="0" algn="ctr" rtl="0">
              <a:spcBef>
                <a:spcPts val="0"/>
              </a:spcBef>
              <a:spcAft>
                <a:spcPts val="0"/>
              </a:spcAft>
              <a:buNone/>
            </a:pPr>
            <a:r>
              <a:rPr lang="en"/>
              <a:t>Smallest planet</a:t>
            </a:r>
            <a:endParaRPr/>
          </a:p>
        </p:txBody>
      </p:sp>
      <p:sp>
        <p:nvSpPr>
          <p:cNvPr id="1202" name="Google Shape;1202;p99"/>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03" name="Google Shape;1203;p99"/>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a:t>
            </a:r>
            <a:endParaRPr/>
          </a:p>
          <a:p>
            <a:pPr marL="0" lvl="0" indent="0" algn="ctr" rtl="0">
              <a:spcBef>
                <a:spcPts val="0"/>
              </a:spcBef>
              <a:spcAft>
                <a:spcPts val="0"/>
              </a:spcAft>
              <a:buNone/>
            </a:pPr>
            <a:r>
              <a:rPr lang="en"/>
              <a:t>beautiful name</a:t>
            </a:r>
            <a:endParaRPr/>
          </a:p>
        </p:txBody>
      </p:sp>
      <p:sp>
        <p:nvSpPr>
          <p:cNvPr id="1204" name="Google Shape;1204;p99"/>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05" name="Google Shape;1205;p99"/>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06" name="Google Shape;1206;p99"/>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07" name="Google Shape;1207;p99"/>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08" name="Google Shape;1208;p99"/>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09" name="Google Shape;1209;p99"/>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rings</a:t>
            </a:r>
            <a:endParaRPr/>
          </a:p>
        </p:txBody>
      </p:sp>
      <p:sp>
        <p:nvSpPr>
          <p:cNvPr id="1210" name="Google Shape;1210;p99"/>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11" name="Google Shape;1211;p99"/>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from the Sun</a:t>
            </a:r>
            <a:endParaRPr/>
          </a:p>
        </p:txBody>
      </p:sp>
      <p:pic>
        <p:nvPicPr>
          <p:cNvPr id="1212" name="Google Shape;1212;p99"/>
          <p:cNvPicPr preferRelativeResize="0"/>
          <p:nvPr/>
        </p:nvPicPr>
        <p:blipFill rotWithShape="1">
          <a:blip r:embed="rId3">
            <a:alphaModFix/>
          </a:blip>
          <a:srcRect t="16970" r="8892" b="21025"/>
          <a:stretch/>
        </p:blipFill>
        <p:spPr>
          <a:xfrm rot="-5400000">
            <a:off x="665400" y="481373"/>
            <a:ext cx="2036850" cy="810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p:cTn id="7" dur="1000"/>
                                        <p:tgtEl>
                                          <p:spTgt spid="1200"/>
                                        </p:tgtEl>
                                      </p:cBhvr>
                                    </p:animEffect>
                                  </p:childTnLst>
                                </p:cTn>
                              </p:par>
                              <p:par>
                                <p:cTn id="8" presetID="10" presetClass="entr" presetSubtype="0" fill="hold" nodeType="withEffect">
                                  <p:stCondLst>
                                    <p:cond delay="0"/>
                                  </p:stCondLst>
                                  <p:childTnLst>
                                    <p:set>
                                      <p:cBhvr>
                                        <p:cTn id="9" dur="1" fill="hold">
                                          <p:stCondLst>
                                            <p:cond delay="0"/>
                                          </p:stCondLst>
                                        </p:cTn>
                                        <p:tgtEl>
                                          <p:spTgt spid="1201"/>
                                        </p:tgtEl>
                                        <p:attrNameLst>
                                          <p:attrName>style.visibility</p:attrName>
                                        </p:attrNameLst>
                                      </p:cBhvr>
                                      <p:to>
                                        <p:strVal val="visible"/>
                                      </p:to>
                                    </p:set>
                                    <p:animEffect transition="in" filter="fade">
                                      <p:cBhvr>
                                        <p:cTn id="10" dur="1000"/>
                                        <p:tgtEl>
                                          <p:spTgt spid="1201"/>
                                        </p:tgtEl>
                                      </p:cBhvr>
                                    </p:animEffect>
                                  </p:childTnLst>
                                </p:cTn>
                              </p:par>
                              <p:par>
                                <p:cTn id="11" presetID="10" presetClass="entr" presetSubtype="0" fill="hold" nodeType="withEffect">
                                  <p:stCondLst>
                                    <p:cond delay="0"/>
                                  </p:stCondLst>
                                  <p:childTnLst>
                                    <p:set>
                                      <p:cBhvr>
                                        <p:cTn id="12" dur="1" fill="hold">
                                          <p:stCondLst>
                                            <p:cond delay="0"/>
                                          </p:stCondLst>
                                        </p:cTn>
                                        <p:tgtEl>
                                          <p:spTgt spid="1202"/>
                                        </p:tgtEl>
                                        <p:attrNameLst>
                                          <p:attrName>style.visibility</p:attrName>
                                        </p:attrNameLst>
                                      </p:cBhvr>
                                      <p:to>
                                        <p:strVal val="visible"/>
                                      </p:to>
                                    </p:set>
                                    <p:animEffect transition="in" filter="fade">
                                      <p:cBhvr>
                                        <p:cTn id="13" dur="1000"/>
                                        <p:tgtEl>
                                          <p:spTgt spid="12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3"/>
                                        </p:tgtEl>
                                        <p:attrNameLst>
                                          <p:attrName>style.visibility</p:attrName>
                                        </p:attrNameLst>
                                      </p:cBhvr>
                                      <p:to>
                                        <p:strVal val="visible"/>
                                      </p:to>
                                    </p:set>
                                    <p:animEffect transition="in" filter="fade">
                                      <p:cBhvr>
                                        <p:cTn id="16" dur="1000"/>
                                        <p:tgtEl>
                                          <p:spTgt spid="1203"/>
                                        </p:tgtEl>
                                      </p:cBhvr>
                                    </p:animEffect>
                                  </p:childTnLst>
                                </p:cTn>
                              </p:par>
                              <p:par>
                                <p:cTn id="17" presetID="10" presetClass="entr" presetSubtype="0" fill="hold" nodeType="withEffect">
                                  <p:stCondLst>
                                    <p:cond delay="0"/>
                                  </p:stCondLst>
                                  <p:childTnLst>
                                    <p:set>
                                      <p:cBhvr>
                                        <p:cTn id="18" dur="1" fill="hold">
                                          <p:stCondLst>
                                            <p:cond delay="0"/>
                                          </p:stCondLst>
                                        </p:cTn>
                                        <p:tgtEl>
                                          <p:spTgt spid="1204"/>
                                        </p:tgtEl>
                                        <p:attrNameLst>
                                          <p:attrName>style.visibility</p:attrName>
                                        </p:attrNameLst>
                                      </p:cBhvr>
                                      <p:to>
                                        <p:strVal val="visible"/>
                                      </p:to>
                                    </p:set>
                                    <p:animEffect transition="in" filter="fade">
                                      <p:cBhvr>
                                        <p:cTn id="19" dur="1000"/>
                                        <p:tgtEl>
                                          <p:spTgt spid="1204"/>
                                        </p:tgtEl>
                                      </p:cBhvr>
                                    </p:animEffect>
                                  </p:childTnLst>
                                </p:cTn>
                              </p:par>
                              <p:par>
                                <p:cTn id="20" presetID="10" presetClass="entr" presetSubtype="0" fill="hold" nodeType="withEffect">
                                  <p:stCondLst>
                                    <p:cond delay="0"/>
                                  </p:stCondLst>
                                  <p:childTnLst>
                                    <p:set>
                                      <p:cBhvr>
                                        <p:cTn id="21" dur="1" fill="hold">
                                          <p:stCondLst>
                                            <p:cond delay="0"/>
                                          </p:stCondLst>
                                        </p:cTn>
                                        <p:tgtEl>
                                          <p:spTgt spid="1205"/>
                                        </p:tgtEl>
                                        <p:attrNameLst>
                                          <p:attrName>style.visibility</p:attrName>
                                        </p:attrNameLst>
                                      </p:cBhvr>
                                      <p:to>
                                        <p:strVal val="visible"/>
                                      </p:to>
                                    </p:set>
                                    <p:animEffect transition="in" filter="fade">
                                      <p:cBhvr>
                                        <p:cTn id="22" dur="1000"/>
                                        <p:tgtEl>
                                          <p:spTgt spid="1205"/>
                                        </p:tgtEl>
                                      </p:cBhvr>
                                    </p:animEffect>
                                  </p:childTnLst>
                                </p:cTn>
                              </p:par>
                              <p:par>
                                <p:cTn id="23" presetID="10" presetClass="entr" presetSubtype="0" fill="hold" nodeType="withEffect">
                                  <p:stCondLst>
                                    <p:cond delay="0"/>
                                  </p:stCondLst>
                                  <p:childTnLst>
                                    <p:set>
                                      <p:cBhvr>
                                        <p:cTn id="24" dur="1" fill="hold">
                                          <p:stCondLst>
                                            <p:cond delay="0"/>
                                          </p:stCondLst>
                                        </p:cTn>
                                        <p:tgtEl>
                                          <p:spTgt spid="1206"/>
                                        </p:tgtEl>
                                        <p:attrNameLst>
                                          <p:attrName>style.visibility</p:attrName>
                                        </p:attrNameLst>
                                      </p:cBhvr>
                                      <p:to>
                                        <p:strVal val="visible"/>
                                      </p:to>
                                    </p:set>
                                    <p:animEffect transition="in" filter="fade">
                                      <p:cBhvr>
                                        <p:cTn id="25" dur="1000"/>
                                        <p:tgtEl>
                                          <p:spTgt spid="1206"/>
                                        </p:tgtEl>
                                      </p:cBhvr>
                                    </p:animEffect>
                                  </p:childTnLst>
                                </p:cTn>
                              </p:par>
                              <p:par>
                                <p:cTn id="26" presetID="10" presetClass="entr" presetSubtype="0" fill="hold" nodeType="withEffect">
                                  <p:stCondLst>
                                    <p:cond delay="0"/>
                                  </p:stCondLst>
                                  <p:childTnLst>
                                    <p:set>
                                      <p:cBhvr>
                                        <p:cTn id="27" dur="1" fill="hold">
                                          <p:stCondLst>
                                            <p:cond delay="0"/>
                                          </p:stCondLst>
                                        </p:cTn>
                                        <p:tgtEl>
                                          <p:spTgt spid="1207"/>
                                        </p:tgtEl>
                                        <p:attrNameLst>
                                          <p:attrName>style.visibility</p:attrName>
                                        </p:attrNameLst>
                                      </p:cBhvr>
                                      <p:to>
                                        <p:strVal val="visible"/>
                                      </p:to>
                                    </p:set>
                                    <p:animEffect transition="in" filter="fade">
                                      <p:cBhvr>
                                        <p:cTn id="28" dur="1000"/>
                                        <p:tgtEl>
                                          <p:spTgt spid="1207"/>
                                        </p:tgtEl>
                                      </p:cBhvr>
                                    </p:animEffect>
                                  </p:childTnLst>
                                </p:cTn>
                              </p:par>
                              <p:par>
                                <p:cTn id="29" presetID="10" presetClass="entr" presetSubtype="0" fill="hold" nodeType="withEffect">
                                  <p:stCondLst>
                                    <p:cond delay="0"/>
                                  </p:stCondLst>
                                  <p:childTnLst>
                                    <p:set>
                                      <p:cBhvr>
                                        <p:cTn id="30" dur="1" fill="hold">
                                          <p:stCondLst>
                                            <p:cond delay="0"/>
                                          </p:stCondLst>
                                        </p:cTn>
                                        <p:tgtEl>
                                          <p:spTgt spid="1208"/>
                                        </p:tgtEl>
                                        <p:attrNameLst>
                                          <p:attrName>style.visibility</p:attrName>
                                        </p:attrNameLst>
                                      </p:cBhvr>
                                      <p:to>
                                        <p:strVal val="visible"/>
                                      </p:to>
                                    </p:set>
                                    <p:animEffect transition="in" filter="fade">
                                      <p:cBhvr>
                                        <p:cTn id="31" dur="1000"/>
                                        <p:tgtEl>
                                          <p:spTgt spid="1208"/>
                                        </p:tgtEl>
                                      </p:cBhvr>
                                    </p:animEffect>
                                  </p:childTnLst>
                                </p:cTn>
                              </p:par>
                              <p:par>
                                <p:cTn id="32" presetID="10" presetClass="entr" presetSubtype="0" fill="hold" nodeType="withEffect">
                                  <p:stCondLst>
                                    <p:cond delay="0"/>
                                  </p:stCondLst>
                                  <p:childTnLst>
                                    <p:set>
                                      <p:cBhvr>
                                        <p:cTn id="33" dur="1" fill="hold">
                                          <p:stCondLst>
                                            <p:cond delay="0"/>
                                          </p:stCondLst>
                                        </p:cTn>
                                        <p:tgtEl>
                                          <p:spTgt spid="1209"/>
                                        </p:tgtEl>
                                        <p:attrNameLst>
                                          <p:attrName>style.visibility</p:attrName>
                                        </p:attrNameLst>
                                      </p:cBhvr>
                                      <p:to>
                                        <p:strVal val="visible"/>
                                      </p:to>
                                    </p:set>
                                    <p:animEffect transition="in" filter="fade">
                                      <p:cBhvr>
                                        <p:cTn id="34" dur="1000"/>
                                        <p:tgtEl>
                                          <p:spTgt spid="1209"/>
                                        </p:tgtEl>
                                      </p:cBhvr>
                                    </p:animEffect>
                                  </p:childTnLst>
                                </p:cTn>
                              </p:par>
                              <p:par>
                                <p:cTn id="35" presetID="10" presetClass="entr" presetSubtype="0" fill="hold" nodeType="withEffect">
                                  <p:stCondLst>
                                    <p:cond delay="0"/>
                                  </p:stCondLst>
                                  <p:childTnLst>
                                    <p:set>
                                      <p:cBhvr>
                                        <p:cTn id="36" dur="1" fill="hold">
                                          <p:stCondLst>
                                            <p:cond delay="0"/>
                                          </p:stCondLst>
                                        </p:cTn>
                                        <p:tgtEl>
                                          <p:spTgt spid="1210"/>
                                        </p:tgtEl>
                                        <p:attrNameLst>
                                          <p:attrName>style.visibility</p:attrName>
                                        </p:attrNameLst>
                                      </p:cBhvr>
                                      <p:to>
                                        <p:strVal val="visible"/>
                                      </p:to>
                                    </p:set>
                                    <p:animEffect transition="in" filter="fade">
                                      <p:cBhvr>
                                        <p:cTn id="37" dur="1000"/>
                                        <p:tgtEl>
                                          <p:spTgt spid="1210"/>
                                        </p:tgtEl>
                                      </p:cBhvr>
                                    </p:animEffect>
                                  </p:childTnLst>
                                </p:cTn>
                              </p:par>
                              <p:par>
                                <p:cTn id="38" presetID="10" presetClass="entr" presetSubtype="0" fill="hold" nodeType="withEffect">
                                  <p:stCondLst>
                                    <p:cond delay="0"/>
                                  </p:stCondLst>
                                  <p:childTnLst>
                                    <p:set>
                                      <p:cBhvr>
                                        <p:cTn id="39" dur="1" fill="hold">
                                          <p:stCondLst>
                                            <p:cond delay="0"/>
                                          </p:stCondLst>
                                        </p:cTn>
                                        <p:tgtEl>
                                          <p:spTgt spid="1211"/>
                                        </p:tgtEl>
                                        <p:attrNameLst>
                                          <p:attrName>style.visibility</p:attrName>
                                        </p:attrNameLst>
                                      </p:cBhvr>
                                      <p:to>
                                        <p:strVal val="visible"/>
                                      </p:to>
                                    </p:set>
                                    <p:animEffect transition="in" filter="fade">
                                      <p:cBhvr>
                                        <p:cTn id="4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00"/>
          <p:cNvSpPr txBox="1">
            <a:spLocks noGrp="1"/>
          </p:cNvSpPr>
          <p:nvPr>
            <p:ph type="title"/>
          </p:nvPr>
        </p:nvSpPr>
        <p:spPr>
          <a:xfrm>
            <a:off x="1002325" y="711175"/>
            <a:ext cx="326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Revise concepts</a:t>
            </a:r>
            <a:endParaRPr/>
          </a:p>
        </p:txBody>
      </p:sp>
      <p:sp>
        <p:nvSpPr>
          <p:cNvPr id="1218" name="Google Shape;1218;p100"/>
          <p:cNvSpPr txBox="1">
            <a:spLocks noGrp="1"/>
          </p:cNvSpPr>
          <p:nvPr>
            <p:ph type="title" idx="2"/>
          </p:nvPr>
        </p:nvSpPr>
        <p:spPr>
          <a:xfrm>
            <a:off x="1782625" y="1406874"/>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219" name="Google Shape;1219;p100"/>
          <p:cNvSpPr txBox="1">
            <a:spLocks noGrp="1"/>
          </p:cNvSpPr>
          <p:nvPr>
            <p:ph type="subTitle" idx="1"/>
          </p:nvPr>
        </p:nvSpPr>
        <p:spPr>
          <a:xfrm>
            <a:off x="1782625" y="1719827"/>
            <a:ext cx="1908900" cy="5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a:t>
            </a:r>
            <a:endParaRPr/>
          </a:p>
        </p:txBody>
      </p:sp>
      <p:sp>
        <p:nvSpPr>
          <p:cNvPr id="1220" name="Google Shape;1220;p100"/>
          <p:cNvSpPr txBox="1">
            <a:spLocks noGrp="1"/>
          </p:cNvSpPr>
          <p:nvPr>
            <p:ph type="title" idx="3"/>
          </p:nvPr>
        </p:nvSpPr>
        <p:spPr>
          <a:xfrm>
            <a:off x="6120353" y="1406874"/>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221" name="Google Shape;1221;p100"/>
          <p:cNvSpPr txBox="1">
            <a:spLocks noGrp="1"/>
          </p:cNvSpPr>
          <p:nvPr>
            <p:ph type="subTitle" idx="4"/>
          </p:nvPr>
        </p:nvSpPr>
        <p:spPr>
          <a:xfrm>
            <a:off x="6120370" y="1719827"/>
            <a:ext cx="1908900" cy="5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a:t>
            </a:r>
            <a:endParaRPr/>
          </a:p>
          <a:p>
            <a:pPr marL="0" lvl="0" indent="0" algn="l" rtl="0">
              <a:spcBef>
                <a:spcPts val="0"/>
              </a:spcBef>
              <a:spcAft>
                <a:spcPts val="0"/>
              </a:spcAft>
              <a:buNone/>
            </a:pPr>
            <a:r>
              <a:rPr lang="en"/>
              <a:t>beautiful name</a:t>
            </a:r>
            <a:endParaRPr/>
          </a:p>
        </p:txBody>
      </p:sp>
      <p:sp>
        <p:nvSpPr>
          <p:cNvPr id="1222" name="Google Shape;1222;p100"/>
          <p:cNvSpPr txBox="1">
            <a:spLocks noGrp="1"/>
          </p:cNvSpPr>
          <p:nvPr>
            <p:ph type="title" idx="5"/>
          </p:nvPr>
        </p:nvSpPr>
        <p:spPr>
          <a:xfrm>
            <a:off x="6120348" y="2473545"/>
            <a:ext cx="1908900" cy="3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223" name="Google Shape;1223;p100"/>
          <p:cNvSpPr txBox="1">
            <a:spLocks noGrp="1"/>
          </p:cNvSpPr>
          <p:nvPr>
            <p:ph type="subTitle" idx="6"/>
          </p:nvPr>
        </p:nvSpPr>
        <p:spPr>
          <a:xfrm>
            <a:off x="6120348" y="2787719"/>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224" name="Google Shape;1224;p100"/>
          <p:cNvSpPr txBox="1">
            <a:spLocks noGrp="1"/>
          </p:cNvSpPr>
          <p:nvPr>
            <p:ph type="title" idx="7"/>
          </p:nvPr>
        </p:nvSpPr>
        <p:spPr>
          <a:xfrm>
            <a:off x="1782625" y="2473545"/>
            <a:ext cx="1908900" cy="3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225" name="Google Shape;1225;p100"/>
          <p:cNvSpPr txBox="1">
            <a:spLocks noGrp="1"/>
          </p:cNvSpPr>
          <p:nvPr>
            <p:ph type="subTitle" idx="8"/>
          </p:nvPr>
        </p:nvSpPr>
        <p:spPr>
          <a:xfrm>
            <a:off x="1782625" y="2787719"/>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a:t>
            </a:r>
            <a:endParaRPr/>
          </a:p>
          <a:p>
            <a:pPr marL="0" lvl="0" indent="0" algn="l" rtl="0">
              <a:spcBef>
                <a:spcPts val="0"/>
              </a:spcBef>
              <a:spcAft>
                <a:spcPts val="0"/>
              </a:spcAft>
              <a:buNone/>
            </a:pPr>
            <a:r>
              <a:rPr lang="en"/>
              <a:t>ringed one</a:t>
            </a:r>
            <a:endParaRPr/>
          </a:p>
        </p:txBody>
      </p:sp>
      <p:sp>
        <p:nvSpPr>
          <p:cNvPr id="1226" name="Google Shape;1226;p100"/>
          <p:cNvSpPr txBox="1">
            <a:spLocks noGrp="1"/>
          </p:cNvSpPr>
          <p:nvPr>
            <p:ph type="title" idx="9"/>
          </p:nvPr>
        </p:nvSpPr>
        <p:spPr>
          <a:xfrm>
            <a:off x="1782625" y="3540220"/>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227" name="Google Shape;1227;p100"/>
          <p:cNvSpPr txBox="1">
            <a:spLocks noGrp="1"/>
          </p:cNvSpPr>
          <p:nvPr>
            <p:ph type="subTitle" idx="13"/>
          </p:nvPr>
        </p:nvSpPr>
        <p:spPr>
          <a:xfrm>
            <a:off x="1782625" y="3854394"/>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a:t>
            </a:r>
            <a:endParaRPr/>
          </a:p>
          <a:p>
            <a:pPr marL="0" lvl="0" indent="0" algn="l" rtl="0">
              <a:spcBef>
                <a:spcPts val="0"/>
              </a:spcBef>
              <a:spcAft>
                <a:spcPts val="0"/>
              </a:spcAft>
              <a:buNone/>
            </a:pPr>
            <a:r>
              <a:rPr lang="en"/>
              <a:t>farthest planet</a:t>
            </a:r>
            <a:endParaRPr/>
          </a:p>
        </p:txBody>
      </p:sp>
      <p:sp>
        <p:nvSpPr>
          <p:cNvPr id="1228" name="Google Shape;1228;p100"/>
          <p:cNvSpPr txBox="1">
            <a:spLocks noGrp="1"/>
          </p:cNvSpPr>
          <p:nvPr>
            <p:ph type="title" idx="14"/>
          </p:nvPr>
        </p:nvSpPr>
        <p:spPr>
          <a:xfrm>
            <a:off x="6120374" y="3540220"/>
            <a:ext cx="1908900" cy="3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229" name="Google Shape;1229;p100"/>
          <p:cNvSpPr txBox="1">
            <a:spLocks noGrp="1"/>
          </p:cNvSpPr>
          <p:nvPr>
            <p:ph type="subTitle" idx="15"/>
          </p:nvPr>
        </p:nvSpPr>
        <p:spPr>
          <a:xfrm>
            <a:off x="6120374" y="3854394"/>
            <a:ext cx="190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a:t>
            </a:r>
            <a:endParaRPr/>
          </a:p>
          <a:p>
            <a:pPr marL="0" lvl="0" indent="0" algn="l" rtl="0">
              <a:spcBef>
                <a:spcPts val="0"/>
              </a:spcBef>
              <a:spcAft>
                <a:spcPts val="0"/>
              </a:spcAft>
              <a:buNone/>
            </a:pPr>
            <a:r>
              <a:rPr lang="en"/>
              <a:t>Smallest planet</a:t>
            </a:r>
            <a:endParaRPr/>
          </a:p>
        </p:txBody>
      </p:sp>
      <p:grpSp>
        <p:nvGrpSpPr>
          <p:cNvPr id="1230" name="Google Shape;1230;p100"/>
          <p:cNvGrpSpPr/>
          <p:nvPr/>
        </p:nvGrpSpPr>
        <p:grpSpPr>
          <a:xfrm>
            <a:off x="5468676" y="3828289"/>
            <a:ext cx="370701" cy="344519"/>
            <a:chOff x="5132000" y="3659700"/>
            <a:chExt cx="258400" cy="240150"/>
          </a:xfrm>
        </p:grpSpPr>
        <p:sp>
          <p:nvSpPr>
            <p:cNvPr id="1231" name="Google Shape;1231;p100"/>
            <p:cNvSpPr/>
            <p:nvPr/>
          </p:nvSpPr>
          <p:spPr>
            <a:xfrm>
              <a:off x="5132000" y="3659700"/>
              <a:ext cx="258400" cy="240150"/>
            </a:xfrm>
            <a:custGeom>
              <a:avLst/>
              <a:gdLst/>
              <a:ahLst/>
              <a:cxnLst/>
              <a:rect l="l" t="t" r="r" b="b"/>
              <a:pathLst>
                <a:path w="10336" h="9606" extrusionOk="0">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0"/>
            <p:cNvSpPr/>
            <p:nvPr/>
          </p:nvSpPr>
          <p:spPr>
            <a:xfrm>
              <a:off x="5176650" y="3825850"/>
              <a:ext cx="57175" cy="23825"/>
            </a:xfrm>
            <a:custGeom>
              <a:avLst/>
              <a:gdLst/>
              <a:ahLst/>
              <a:cxnLst/>
              <a:rect l="l" t="t" r="r" b="b"/>
              <a:pathLst>
                <a:path w="2287" h="953" extrusionOk="0">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0"/>
            <p:cNvSpPr/>
            <p:nvPr/>
          </p:nvSpPr>
          <p:spPr>
            <a:xfrm>
              <a:off x="5279650" y="3822275"/>
              <a:ext cx="61925" cy="22650"/>
            </a:xfrm>
            <a:custGeom>
              <a:avLst/>
              <a:gdLst/>
              <a:ahLst/>
              <a:cxnLst/>
              <a:rect l="l" t="t" r="r" b="b"/>
              <a:pathLst>
                <a:path w="2477" h="906" extrusionOk="0">
                  <a:moveTo>
                    <a:pt x="619" y="0"/>
                  </a:moveTo>
                  <a:cubicBezTo>
                    <a:pt x="0" y="0"/>
                    <a:pt x="0" y="905"/>
                    <a:pt x="619" y="905"/>
                  </a:cubicBezTo>
                  <a:lnTo>
                    <a:pt x="1881" y="905"/>
                  </a:lnTo>
                  <a:cubicBezTo>
                    <a:pt x="2477" y="905"/>
                    <a:pt x="2477" y="0"/>
                    <a:pt x="18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100"/>
          <p:cNvGrpSpPr/>
          <p:nvPr/>
        </p:nvGrpSpPr>
        <p:grpSpPr>
          <a:xfrm>
            <a:off x="1117255" y="3839337"/>
            <a:ext cx="398030" cy="334334"/>
            <a:chOff x="1629475" y="3236350"/>
            <a:chExt cx="277450" cy="233050"/>
          </a:xfrm>
        </p:grpSpPr>
        <p:sp>
          <p:nvSpPr>
            <p:cNvPr id="1235" name="Google Shape;1235;p100"/>
            <p:cNvSpPr/>
            <p:nvPr/>
          </p:nvSpPr>
          <p:spPr>
            <a:xfrm>
              <a:off x="1695550" y="3277550"/>
              <a:ext cx="155425" cy="97400"/>
            </a:xfrm>
            <a:custGeom>
              <a:avLst/>
              <a:gdLst/>
              <a:ahLst/>
              <a:cxnLst/>
              <a:rect l="l" t="t" r="r" b="b"/>
              <a:pathLst>
                <a:path w="6217" h="3896" extrusionOk="0">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0"/>
            <p:cNvSpPr/>
            <p:nvPr/>
          </p:nvSpPr>
          <p:spPr>
            <a:xfrm>
              <a:off x="1629475" y="3236350"/>
              <a:ext cx="277450" cy="233050"/>
            </a:xfrm>
            <a:custGeom>
              <a:avLst/>
              <a:gdLst/>
              <a:ahLst/>
              <a:cxnLst/>
              <a:rect l="l" t="t" r="r" b="b"/>
              <a:pathLst>
                <a:path w="11098" h="9322" extrusionOk="0">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0"/>
            <p:cNvSpPr/>
            <p:nvPr/>
          </p:nvSpPr>
          <p:spPr>
            <a:xfrm>
              <a:off x="1722100" y="3422700"/>
              <a:ext cx="86850" cy="12075"/>
            </a:xfrm>
            <a:custGeom>
              <a:avLst/>
              <a:gdLst/>
              <a:ahLst/>
              <a:cxnLst/>
              <a:rect l="l" t="t" r="r" b="b"/>
              <a:pathLst>
                <a:path w="3474" h="483" extrusionOk="0">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100"/>
          <p:cNvGrpSpPr/>
          <p:nvPr/>
        </p:nvGrpSpPr>
        <p:grpSpPr>
          <a:xfrm>
            <a:off x="5502837" y="2728219"/>
            <a:ext cx="302378" cy="376260"/>
            <a:chOff x="6322125" y="2796175"/>
            <a:chExt cx="210775" cy="262275"/>
          </a:xfrm>
        </p:grpSpPr>
        <p:sp>
          <p:nvSpPr>
            <p:cNvPr id="1239" name="Google Shape;1239;p100"/>
            <p:cNvSpPr/>
            <p:nvPr/>
          </p:nvSpPr>
          <p:spPr>
            <a:xfrm>
              <a:off x="6322125" y="2888775"/>
              <a:ext cx="210775" cy="169675"/>
            </a:xfrm>
            <a:custGeom>
              <a:avLst/>
              <a:gdLst/>
              <a:ahLst/>
              <a:cxnLst/>
              <a:rect l="l" t="t" r="r" b="b"/>
              <a:pathLst>
                <a:path w="8431" h="6787" extrusionOk="0">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0"/>
            <p:cNvSpPr/>
            <p:nvPr/>
          </p:nvSpPr>
          <p:spPr>
            <a:xfrm>
              <a:off x="6361400" y="2796175"/>
              <a:ext cx="47675" cy="91525"/>
            </a:xfrm>
            <a:custGeom>
              <a:avLst/>
              <a:gdLst/>
              <a:ahLst/>
              <a:cxnLst/>
              <a:rect l="l" t="t" r="r" b="b"/>
              <a:pathLst>
                <a:path w="1907" h="3661" extrusionOk="0">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100"/>
          <p:cNvGrpSpPr/>
          <p:nvPr/>
        </p:nvGrpSpPr>
        <p:grpSpPr>
          <a:xfrm>
            <a:off x="1143731" y="1637559"/>
            <a:ext cx="345093" cy="377300"/>
            <a:chOff x="1074000" y="2799750"/>
            <a:chExt cx="240550" cy="263000"/>
          </a:xfrm>
        </p:grpSpPr>
        <p:sp>
          <p:nvSpPr>
            <p:cNvPr id="1242" name="Google Shape;1242;p100"/>
            <p:cNvSpPr/>
            <p:nvPr/>
          </p:nvSpPr>
          <p:spPr>
            <a:xfrm>
              <a:off x="1074000" y="2799750"/>
              <a:ext cx="240550" cy="263000"/>
            </a:xfrm>
            <a:custGeom>
              <a:avLst/>
              <a:gdLst/>
              <a:ahLst/>
              <a:cxnLst/>
              <a:rect l="l" t="t" r="r" b="b"/>
              <a:pathLst>
                <a:path w="9622" h="10520" extrusionOk="0">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0"/>
            <p:cNvSpPr/>
            <p:nvPr/>
          </p:nvSpPr>
          <p:spPr>
            <a:xfrm>
              <a:off x="1113900" y="2929700"/>
              <a:ext cx="32175" cy="30750"/>
            </a:xfrm>
            <a:custGeom>
              <a:avLst/>
              <a:gdLst/>
              <a:ahLst/>
              <a:cxnLst/>
              <a:rect l="l" t="t" r="r" b="b"/>
              <a:pathLst>
                <a:path w="1287" h="1230" extrusionOk="0">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0"/>
            <p:cNvSpPr/>
            <p:nvPr/>
          </p:nvSpPr>
          <p:spPr>
            <a:xfrm>
              <a:off x="1113900" y="2964825"/>
              <a:ext cx="32175" cy="30575"/>
            </a:xfrm>
            <a:custGeom>
              <a:avLst/>
              <a:gdLst/>
              <a:ahLst/>
              <a:cxnLst/>
              <a:rect l="l" t="t" r="r" b="b"/>
              <a:pathLst>
                <a:path w="1287" h="1223" extrusionOk="0">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0"/>
            <p:cNvSpPr/>
            <p:nvPr/>
          </p:nvSpPr>
          <p:spPr>
            <a:xfrm>
              <a:off x="1113900" y="2999950"/>
              <a:ext cx="32175" cy="30575"/>
            </a:xfrm>
            <a:custGeom>
              <a:avLst/>
              <a:gdLst/>
              <a:ahLst/>
              <a:cxnLst/>
              <a:rect l="l" t="t" r="r" b="b"/>
              <a:pathLst>
                <a:path w="1287" h="1223" extrusionOk="0">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0"/>
            <p:cNvSpPr/>
            <p:nvPr/>
          </p:nvSpPr>
          <p:spPr>
            <a:xfrm>
              <a:off x="1153175" y="2929700"/>
              <a:ext cx="32175" cy="30750"/>
            </a:xfrm>
            <a:custGeom>
              <a:avLst/>
              <a:gdLst/>
              <a:ahLst/>
              <a:cxnLst/>
              <a:rect l="l" t="t" r="r" b="b"/>
              <a:pathLst>
                <a:path w="1287" h="1230" extrusionOk="0">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0"/>
            <p:cNvSpPr/>
            <p:nvPr/>
          </p:nvSpPr>
          <p:spPr>
            <a:xfrm>
              <a:off x="1153175" y="2964825"/>
              <a:ext cx="32175" cy="30575"/>
            </a:xfrm>
            <a:custGeom>
              <a:avLst/>
              <a:gdLst/>
              <a:ahLst/>
              <a:cxnLst/>
              <a:rect l="l" t="t" r="r" b="b"/>
              <a:pathLst>
                <a:path w="1287" h="1223" extrusionOk="0">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0"/>
            <p:cNvSpPr/>
            <p:nvPr/>
          </p:nvSpPr>
          <p:spPr>
            <a:xfrm>
              <a:off x="1153175" y="2999950"/>
              <a:ext cx="32175" cy="30575"/>
            </a:xfrm>
            <a:custGeom>
              <a:avLst/>
              <a:gdLst/>
              <a:ahLst/>
              <a:cxnLst/>
              <a:rect l="l" t="t" r="r" b="b"/>
              <a:pathLst>
                <a:path w="1287" h="1223" extrusionOk="0">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0"/>
            <p:cNvSpPr/>
            <p:nvPr/>
          </p:nvSpPr>
          <p:spPr>
            <a:xfrm>
              <a:off x="1193675" y="2929700"/>
              <a:ext cx="32175" cy="30750"/>
            </a:xfrm>
            <a:custGeom>
              <a:avLst/>
              <a:gdLst/>
              <a:ahLst/>
              <a:cxnLst/>
              <a:rect l="l" t="t" r="r" b="b"/>
              <a:pathLst>
                <a:path w="1287" h="1230" extrusionOk="0">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0"/>
            <p:cNvSpPr/>
            <p:nvPr/>
          </p:nvSpPr>
          <p:spPr>
            <a:xfrm>
              <a:off x="1193675" y="2964825"/>
              <a:ext cx="32175" cy="30575"/>
            </a:xfrm>
            <a:custGeom>
              <a:avLst/>
              <a:gdLst/>
              <a:ahLst/>
              <a:cxnLst/>
              <a:rect l="l" t="t" r="r" b="b"/>
              <a:pathLst>
                <a:path w="1287" h="1223" extrusionOk="0">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0"/>
            <p:cNvSpPr/>
            <p:nvPr/>
          </p:nvSpPr>
          <p:spPr>
            <a:xfrm>
              <a:off x="1193675" y="2999950"/>
              <a:ext cx="32175" cy="30575"/>
            </a:xfrm>
            <a:custGeom>
              <a:avLst/>
              <a:gdLst/>
              <a:ahLst/>
              <a:cxnLst/>
              <a:rect l="l" t="t" r="r" b="b"/>
              <a:pathLst>
                <a:path w="1287" h="1223" extrusionOk="0">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0"/>
            <p:cNvSpPr/>
            <p:nvPr/>
          </p:nvSpPr>
          <p:spPr>
            <a:xfrm>
              <a:off x="1233550" y="2929700"/>
              <a:ext cx="32175" cy="30750"/>
            </a:xfrm>
            <a:custGeom>
              <a:avLst/>
              <a:gdLst/>
              <a:ahLst/>
              <a:cxnLst/>
              <a:rect l="l" t="t" r="r" b="b"/>
              <a:pathLst>
                <a:path w="1287" h="1230" extrusionOk="0">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0"/>
            <p:cNvSpPr/>
            <p:nvPr/>
          </p:nvSpPr>
          <p:spPr>
            <a:xfrm>
              <a:off x="1233550" y="2964825"/>
              <a:ext cx="32175" cy="30575"/>
            </a:xfrm>
            <a:custGeom>
              <a:avLst/>
              <a:gdLst/>
              <a:ahLst/>
              <a:cxnLst/>
              <a:rect l="l" t="t" r="r" b="b"/>
              <a:pathLst>
                <a:path w="1287" h="1223" extrusionOk="0">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0"/>
            <p:cNvSpPr/>
            <p:nvPr/>
          </p:nvSpPr>
          <p:spPr>
            <a:xfrm>
              <a:off x="1233550" y="2999950"/>
              <a:ext cx="32175" cy="30575"/>
            </a:xfrm>
            <a:custGeom>
              <a:avLst/>
              <a:gdLst/>
              <a:ahLst/>
              <a:cxnLst/>
              <a:rect l="l" t="t" r="r" b="b"/>
              <a:pathLst>
                <a:path w="1287" h="1223" extrusionOk="0">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00"/>
          <p:cNvGrpSpPr/>
          <p:nvPr/>
        </p:nvGrpSpPr>
        <p:grpSpPr>
          <a:xfrm>
            <a:off x="5497705" y="1648007"/>
            <a:ext cx="312635" cy="356391"/>
            <a:chOff x="2249850" y="3670900"/>
            <a:chExt cx="217925" cy="248425"/>
          </a:xfrm>
        </p:grpSpPr>
        <p:sp>
          <p:nvSpPr>
            <p:cNvPr id="1256" name="Google Shape;1256;p100"/>
            <p:cNvSpPr/>
            <p:nvPr/>
          </p:nvSpPr>
          <p:spPr>
            <a:xfrm>
              <a:off x="2249850" y="3670900"/>
              <a:ext cx="217925" cy="248425"/>
            </a:xfrm>
            <a:custGeom>
              <a:avLst/>
              <a:gdLst/>
              <a:ahLst/>
              <a:cxnLst/>
              <a:rect l="l" t="t" r="r" b="b"/>
              <a:pathLst>
                <a:path w="8717" h="9937" extrusionOk="0">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0"/>
            <p:cNvSpPr/>
            <p:nvPr/>
          </p:nvSpPr>
          <p:spPr>
            <a:xfrm>
              <a:off x="2284375" y="3707375"/>
              <a:ext cx="135175" cy="65025"/>
            </a:xfrm>
            <a:custGeom>
              <a:avLst/>
              <a:gdLst/>
              <a:ahLst/>
              <a:cxnLst/>
              <a:rect l="l" t="t" r="r" b="b"/>
              <a:pathLst>
                <a:path w="5407" h="2601" extrusionOk="0">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0"/>
            <p:cNvSpPr/>
            <p:nvPr/>
          </p:nvSpPr>
          <p:spPr>
            <a:xfrm>
              <a:off x="2294500" y="3799275"/>
              <a:ext cx="32175" cy="32550"/>
            </a:xfrm>
            <a:custGeom>
              <a:avLst/>
              <a:gdLst/>
              <a:ahLst/>
              <a:cxnLst/>
              <a:rect l="l" t="t" r="r" b="b"/>
              <a:pathLst>
                <a:path w="1287" h="1302" extrusionOk="0">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0"/>
            <p:cNvSpPr/>
            <p:nvPr/>
          </p:nvSpPr>
          <p:spPr>
            <a:xfrm>
              <a:off x="2339150" y="3796300"/>
              <a:ext cx="32175" cy="32550"/>
            </a:xfrm>
            <a:custGeom>
              <a:avLst/>
              <a:gdLst/>
              <a:ahLst/>
              <a:cxnLst/>
              <a:rect l="l" t="t" r="r" b="b"/>
              <a:pathLst>
                <a:path w="1287" h="1302" extrusionOk="0">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0"/>
            <p:cNvSpPr/>
            <p:nvPr/>
          </p:nvSpPr>
          <p:spPr>
            <a:xfrm>
              <a:off x="2384400" y="3797850"/>
              <a:ext cx="32175" cy="32550"/>
            </a:xfrm>
            <a:custGeom>
              <a:avLst/>
              <a:gdLst/>
              <a:ahLst/>
              <a:cxnLst/>
              <a:rect l="l" t="t" r="r" b="b"/>
              <a:pathLst>
                <a:path w="1287" h="1302" extrusionOk="0">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0"/>
            <p:cNvSpPr/>
            <p:nvPr/>
          </p:nvSpPr>
          <p:spPr>
            <a:xfrm>
              <a:off x="2385600" y="3842500"/>
              <a:ext cx="32150" cy="32275"/>
            </a:xfrm>
            <a:custGeom>
              <a:avLst/>
              <a:gdLst/>
              <a:ahLst/>
              <a:cxnLst/>
              <a:rect l="l" t="t" r="r" b="b"/>
              <a:pathLst>
                <a:path w="1286" h="1291" extrusionOk="0">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0"/>
            <p:cNvSpPr/>
            <p:nvPr/>
          </p:nvSpPr>
          <p:spPr>
            <a:xfrm>
              <a:off x="2340925" y="3841225"/>
              <a:ext cx="32175" cy="32275"/>
            </a:xfrm>
            <a:custGeom>
              <a:avLst/>
              <a:gdLst/>
              <a:ahLst/>
              <a:cxnLst/>
              <a:rect l="l" t="t" r="r" b="b"/>
              <a:pathLst>
                <a:path w="1287" h="1291" extrusionOk="0">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0"/>
            <p:cNvSpPr/>
            <p:nvPr/>
          </p:nvSpPr>
          <p:spPr>
            <a:xfrm>
              <a:off x="2296300" y="3847275"/>
              <a:ext cx="32150" cy="32200"/>
            </a:xfrm>
            <a:custGeom>
              <a:avLst/>
              <a:gdLst/>
              <a:ahLst/>
              <a:cxnLst/>
              <a:rect l="l" t="t" r="r" b="b"/>
              <a:pathLst>
                <a:path w="1286" h="1288" extrusionOk="0">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100"/>
          <p:cNvGrpSpPr/>
          <p:nvPr/>
        </p:nvGrpSpPr>
        <p:grpSpPr>
          <a:xfrm>
            <a:off x="1140734" y="2741115"/>
            <a:ext cx="351082" cy="350473"/>
            <a:chOff x="1072225" y="3663900"/>
            <a:chExt cx="244725" cy="244300"/>
          </a:xfrm>
        </p:grpSpPr>
        <p:sp>
          <p:nvSpPr>
            <p:cNvPr id="1265" name="Google Shape;1265;p100"/>
            <p:cNvSpPr/>
            <p:nvPr/>
          </p:nvSpPr>
          <p:spPr>
            <a:xfrm>
              <a:off x="1072225" y="3663900"/>
              <a:ext cx="244725" cy="244300"/>
            </a:xfrm>
            <a:custGeom>
              <a:avLst/>
              <a:gdLst/>
              <a:ahLst/>
              <a:cxnLst/>
              <a:rect l="l" t="t" r="r" b="b"/>
              <a:pathLst>
                <a:path w="9789" h="9772" extrusionOk="0">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0"/>
            <p:cNvSpPr/>
            <p:nvPr/>
          </p:nvSpPr>
          <p:spPr>
            <a:xfrm>
              <a:off x="1150800" y="3723950"/>
              <a:ext cx="87550" cy="76625"/>
            </a:xfrm>
            <a:custGeom>
              <a:avLst/>
              <a:gdLst/>
              <a:ahLst/>
              <a:cxnLst/>
              <a:rect l="l" t="t" r="r" b="b"/>
              <a:pathLst>
                <a:path w="3502" h="3065" extrusionOk="0">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1"/>
                                        </p:tgtEl>
                                        <p:attrNameLst>
                                          <p:attrName>style.visibility</p:attrName>
                                        </p:attrNameLst>
                                      </p:cBhvr>
                                      <p:to>
                                        <p:strVal val="visible"/>
                                      </p:to>
                                    </p:set>
                                    <p:animEffect transition="in" filter="fade">
                                      <p:cBhvr>
                                        <p:cTn id="7" dur="1000"/>
                                        <p:tgtEl>
                                          <p:spTgt spid="12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64"/>
                                        </p:tgtEl>
                                        <p:attrNameLst>
                                          <p:attrName>style.visibility</p:attrName>
                                        </p:attrNameLst>
                                      </p:cBhvr>
                                      <p:to>
                                        <p:strVal val="visible"/>
                                      </p:to>
                                    </p:set>
                                    <p:animEffect transition="in" filter="fade">
                                      <p:cBhvr>
                                        <p:cTn id="11" dur="1000"/>
                                        <p:tgtEl>
                                          <p:spTgt spid="126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34"/>
                                        </p:tgtEl>
                                        <p:attrNameLst>
                                          <p:attrName>style.visibility</p:attrName>
                                        </p:attrNameLst>
                                      </p:cBhvr>
                                      <p:to>
                                        <p:strVal val="visible"/>
                                      </p:to>
                                    </p:set>
                                    <p:animEffect transition="in" filter="fade">
                                      <p:cBhvr>
                                        <p:cTn id="15" dur="1000"/>
                                        <p:tgtEl>
                                          <p:spTgt spid="123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55"/>
                                        </p:tgtEl>
                                        <p:attrNameLst>
                                          <p:attrName>style.visibility</p:attrName>
                                        </p:attrNameLst>
                                      </p:cBhvr>
                                      <p:to>
                                        <p:strVal val="visible"/>
                                      </p:to>
                                    </p:set>
                                    <p:animEffect transition="in" filter="fade">
                                      <p:cBhvr>
                                        <p:cTn id="19" dur="1000"/>
                                        <p:tgtEl>
                                          <p:spTgt spid="125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238"/>
                                        </p:tgtEl>
                                        <p:attrNameLst>
                                          <p:attrName>style.visibility</p:attrName>
                                        </p:attrNameLst>
                                      </p:cBhvr>
                                      <p:to>
                                        <p:strVal val="visible"/>
                                      </p:to>
                                    </p:set>
                                    <p:animEffect transition="in" filter="fade">
                                      <p:cBhvr>
                                        <p:cTn id="23" dur="1000"/>
                                        <p:tgtEl>
                                          <p:spTgt spid="123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230"/>
                                        </p:tgtEl>
                                        <p:attrNameLst>
                                          <p:attrName>style.visibility</p:attrName>
                                        </p:attrNameLst>
                                      </p:cBhvr>
                                      <p:to>
                                        <p:strVal val="visible"/>
                                      </p:to>
                                    </p:set>
                                    <p:animEffect transition="in" filter="fade">
                                      <p:cBhvr>
                                        <p:cTn id="27" dur="1000"/>
                                        <p:tgtEl>
                                          <p:spTgt spid="1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a:extLst>
            <a:ext uri="{FF2B5EF4-FFF2-40B4-BE49-F238E27FC236}">
              <a16:creationId xmlns:a16="http://schemas.microsoft.com/office/drawing/2014/main" id="{6CAABC41-FA94-F35C-607D-27FDF626B77C}"/>
            </a:ext>
          </a:extLst>
        </p:cNvPr>
        <p:cNvGrpSpPr/>
        <p:nvPr/>
      </p:nvGrpSpPr>
      <p:grpSpPr>
        <a:xfrm>
          <a:off x="0" y="0"/>
          <a:ext cx="0" cy="0"/>
          <a:chOff x="0" y="0"/>
          <a:chExt cx="0" cy="0"/>
        </a:xfrm>
      </p:grpSpPr>
      <p:sp>
        <p:nvSpPr>
          <p:cNvPr id="358" name="Google Shape;358;p54">
            <a:extLst>
              <a:ext uri="{FF2B5EF4-FFF2-40B4-BE49-F238E27FC236}">
                <a16:creationId xmlns:a16="http://schemas.microsoft.com/office/drawing/2014/main" id="{F0C882F3-F093-72EF-7B11-3F09437682D4}"/>
              </a:ext>
            </a:extLst>
          </p:cNvPr>
          <p:cNvSpPr txBox="1">
            <a:spLocks noGrp="1"/>
          </p:cNvSpPr>
          <p:nvPr>
            <p:ph type="body" idx="1"/>
          </p:nvPr>
        </p:nvSpPr>
        <p:spPr>
          <a:xfrm>
            <a:off x="967764" y="1509137"/>
            <a:ext cx="2901600" cy="2270400"/>
          </a:xfrm>
          <a:prstGeom prst="rect">
            <a:avLst/>
          </a:prstGeom>
        </p:spPr>
        <p:txBody>
          <a:bodyPr spcFirstLastPara="1" wrap="square" lIns="91425" tIns="91425" rIns="91425" bIns="91425" anchor="t" anchorCtr="0">
            <a:noAutofit/>
          </a:bodyPr>
          <a:lstStyle/>
          <a:p>
            <a:pPr marL="127000" indent="0" algn="l">
              <a:buNone/>
            </a:pPr>
            <a:r>
              <a:rPr lang="en-US" b="0" i="0" dirty="0">
                <a:solidFill>
                  <a:srgbClr val="121416"/>
                </a:solidFill>
                <a:effectLst/>
                <a:latin typeface="Times New Roman" panose="02020603050405020304" pitchFamily="18" charset="0"/>
                <a:cs typeface="Times New Roman" panose="02020603050405020304" pitchFamily="18" charset="0"/>
              </a:rPr>
              <a:t>Pronouns are the words that are used to replace nouns. </a:t>
            </a:r>
          </a:p>
          <a:p>
            <a:pPr marL="127000" indent="0" algn="l">
              <a:buNone/>
            </a:pPr>
            <a:endParaRPr lang="en-US" dirty="0">
              <a:solidFill>
                <a:srgbClr val="121416"/>
              </a:solidFill>
              <a:latin typeface="Times New Roman" panose="02020603050405020304" pitchFamily="18" charset="0"/>
              <a:cs typeface="Times New Roman" panose="02020603050405020304" pitchFamily="18" charset="0"/>
            </a:endParaRPr>
          </a:p>
          <a:p>
            <a:pPr marL="127000" indent="0" algn="l">
              <a:buNone/>
            </a:pPr>
            <a:r>
              <a:rPr lang="en-US" dirty="0">
                <a:solidFill>
                  <a:srgbClr val="121416"/>
                </a:solidFill>
                <a:latin typeface="Times New Roman" panose="02020603050405020304" pitchFamily="18" charset="0"/>
                <a:cs typeface="Times New Roman" panose="02020603050405020304" pitchFamily="18" charset="0"/>
              </a:rPr>
              <a:t>E</a:t>
            </a:r>
            <a:r>
              <a:rPr lang="en-US" b="0" i="0" dirty="0">
                <a:solidFill>
                  <a:srgbClr val="121416"/>
                </a:solidFill>
                <a:effectLst/>
                <a:latin typeface="Times New Roman" panose="02020603050405020304" pitchFamily="18" charset="0"/>
                <a:cs typeface="Times New Roman" panose="02020603050405020304" pitchFamily="18" charset="0"/>
              </a:rPr>
              <a:t>xamples - he, she, it, they, them, my, and mine, etc.</a:t>
            </a:r>
          </a:p>
          <a:p>
            <a:endParaRPr lang="en-US" dirty="0">
              <a:latin typeface="Times New Roman" panose="02020603050405020304" pitchFamily="18" charset="0"/>
              <a:cs typeface="Times New Roman" panose="02020603050405020304" pitchFamily="18" charset="0"/>
            </a:endParaRPr>
          </a:p>
          <a:p>
            <a:pPr marL="127000" indent="0">
              <a:buNone/>
            </a:pPr>
            <a:r>
              <a:rPr lang="en-US"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I</a:t>
            </a:r>
            <a:r>
              <a:rPr lang="en-US" dirty="0">
                <a:solidFill>
                  <a:schemeClr val="accent6">
                    <a:lumMod val="50000"/>
                  </a:schemeClr>
                </a:solidFill>
                <a:latin typeface="Times New Roman" panose="02020603050405020304" pitchFamily="18" charset="0"/>
                <a:cs typeface="Times New Roman" panose="02020603050405020304" pitchFamily="18" charset="0"/>
              </a:rPr>
              <a:t> will always listen to Walter's class.</a:t>
            </a:r>
          </a:p>
        </p:txBody>
      </p:sp>
      <p:sp>
        <p:nvSpPr>
          <p:cNvPr id="359" name="Google Shape;359;p54">
            <a:extLst>
              <a:ext uri="{FF2B5EF4-FFF2-40B4-BE49-F238E27FC236}">
                <a16:creationId xmlns:a16="http://schemas.microsoft.com/office/drawing/2014/main" id="{79FA4FF7-5707-6658-43A1-133912FE93E8}"/>
              </a:ext>
            </a:extLst>
          </p:cNvPr>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Pronouns</a:t>
            </a:r>
            <a:endParaRPr dirty="0"/>
          </a:p>
        </p:txBody>
      </p:sp>
      <p:pic>
        <p:nvPicPr>
          <p:cNvPr id="360" name="Google Shape;360;p54">
            <a:extLst>
              <a:ext uri="{FF2B5EF4-FFF2-40B4-BE49-F238E27FC236}">
                <a16:creationId xmlns:a16="http://schemas.microsoft.com/office/drawing/2014/main" id="{290290FE-DA4E-292E-B3A0-31C5148456E9}"/>
              </a:ext>
            </a:extLst>
          </p:cNvPr>
          <p:cNvPicPr preferRelativeResize="0"/>
          <p:nvPr/>
        </p:nvPicPr>
        <p:blipFill>
          <a:blip r:embed="rId3">
            <a:alphaModFix amt="56000"/>
          </a:blip>
          <a:stretch>
            <a:fillRect/>
          </a:stretch>
        </p:blipFill>
        <p:spPr>
          <a:xfrm rot="10800000">
            <a:off x="1073848" y="1149938"/>
            <a:ext cx="1169708" cy="180231"/>
          </a:xfrm>
          <a:prstGeom prst="rect">
            <a:avLst/>
          </a:prstGeom>
          <a:noFill/>
          <a:ln>
            <a:noFill/>
          </a:ln>
        </p:spPr>
      </p:pic>
      <p:pic>
        <p:nvPicPr>
          <p:cNvPr id="361" name="Google Shape;361;p54">
            <a:extLst>
              <a:ext uri="{FF2B5EF4-FFF2-40B4-BE49-F238E27FC236}">
                <a16:creationId xmlns:a16="http://schemas.microsoft.com/office/drawing/2014/main" id="{9989236C-F977-EE6D-F491-084F2F6B676F}"/>
              </a:ext>
            </a:extLst>
          </p:cNvPr>
          <p:cNvPicPr preferRelativeResize="0"/>
          <p:nvPr/>
        </p:nvPicPr>
        <p:blipFill rotWithShape="1">
          <a:blip r:embed="rId4">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362" name="Google Shape;362;p54">
            <a:extLst>
              <a:ext uri="{FF2B5EF4-FFF2-40B4-BE49-F238E27FC236}">
                <a16:creationId xmlns:a16="http://schemas.microsoft.com/office/drawing/2014/main" id="{440ED9F9-DF6F-D940-D280-52EF14C8ED51}"/>
              </a:ext>
            </a:extLst>
          </p:cNvPr>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4">
            <a:extLst>
              <a:ext uri="{FF2B5EF4-FFF2-40B4-BE49-F238E27FC236}">
                <a16:creationId xmlns:a16="http://schemas.microsoft.com/office/drawing/2014/main" id="{BE35A3EA-DEDC-DBFD-D849-2A82D5470E12}"/>
              </a:ext>
            </a:extLst>
          </p:cNvPr>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65" name="Google Shape;365;p54">
            <a:extLst>
              <a:ext uri="{FF2B5EF4-FFF2-40B4-BE49-F238E27FC236}">
                <a16:creationId xmlns:a16="http://schemas.microsoft.com/office/drawing/2014/main" id="{4F2ABBC3-30CD-95A0-B3F3-03AC53EE6B6E}"/>
              </a:ext>
            </a:extLst>
          </p:cNvPr>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366" name="Google Shape;366;p54">
            <a:extLst>
              <a:ext uri="{FF2B5EF4-FFF2-40B4-BE49-F238E27FC236}">
                <a16:creationId xmlns:a16="http://schemas.microsoft.com/office/drawing/2014/main" id="{71B1225F-0FA1-86A0-F8CF-5D1882D5F6EC}"/>
              </a:ext>
            </a:extLst>
          </p:cNvPr>
          <p:cNvPicPr preferRelativeResize="0"/>
          <p:nvPr/>
        </p:nvPicPr>
        <p:blipFill>
          <a:blip r:embed="rId5">
            <a:alphaModFix amt="80000"/>
          </a:blip>
          <a:stretch>
            <a:fillRect/>
          </a:stretch>
        </p:blipFill>
        <p:spPr>
          <a:xfrm rot="6023610" flipH="1">
            <a:off x="4575756" y="2456753"/>
            <a:ext cx="1579416" cy="716443"/>
          </a:xfrm>
          <a:prstGeom prst="rect">
            <a:avLst/>
          </a:prstGeom>
          <a:noFill/>
          <a:ln>
            <a:noFill/>
          </a:ln>
        </p:spPr>
      </p:pic>
      <p:pic>
        <p:nvPicPr>
          <p:cNvPr id="5" name="Picture 4">
            <a:extLst>
              <a:ext uri="{FF2B5EF4-FFF2-40B4-BE49-F238E27FC236}">
                <a16:creationId xmlns:a16="http://schemas.microsoft.com/office/drawing/2014/main" id="{707D2740-86B3-D7D3-4518-DC03A6624DAF}"/>
              </a:ext>
            </a:extLst>
          </p:cNvPr>
          <p:cNvPicPr>
            <a:picLocks noChangeAspect="1"/>
          </p:cNvPicPr>
          <p:nvPr/>
        </p:nvPicPr>
        <p:blipFill>
          <a:blip r:embed="rId6"/>
          <a:stretch>
            <a:fillRect/>
          </a:stretch>
        </p:blipFill>
        <p:spPr>
          <a:xfrm>
            <a:off x="5841350" y="1193766"/>
            <a:ext cx="2165700" cy="1573742"/>
          </a:xfrm>
          <a:prstGeom prst="rect">
            <a:avLst/>
          </a:prstGeom>
        </p:spPr>
      </p:pic>
    </p:spTree>
    <p:extLst>
      <p:ext uri="{BB962C8B-B14F-4D97-AF65-F5344CB8AC3E}">
        <p14:creationId xmlns:p14="http://schemas.microsoft.com/office/powerpoint/2010/main" val="281605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1000"/>
                                        <p:tgtEl>
                                          <p:spTgt spid="362"/>
                                        </p:tgtEl>
                                      </p:cBhvr>
                                    </p:animEffect>
                                  </p:childTnLst>
                                </p:cTn>
                              </p:par>
                              <p:par>
                                <p:cTn id="11" presetID="10" presetClass="entr" presetSubtype="0" fill="hold" nodeType="withEffect">
                                  <p:stCondLst>
                                    <p:cond delay="0"/>
                                  </p:stCondLst>
                                  <p:childTnLst>
                                    <p:set>
                                      <p:cBhvr>
                                        <p:cTn id="12" dur="1" fill="hold">
                                          <p:stCondLst>
                                            <p:cond delay="0"/>
                                          </p:stCondLst>
                                        </p:cTn>
                                        <p:tgtEl>
                                          <p:spTgt spid="364"/>
                                        </p:tgtEl>
                                        <p:attrNameLst>
                                          <p:attrName>style.visibility</p:attrName>
                                        </p:attrNameLst>
                                      </p:cBhvr>
                                      <p:to>
                                        <p:strVal val="visible"/>
                                      </p:to>
                                    </p:set>
                                    <p:animEffect transition="in" filter="fade">
                                      <p:cBhvr>
                                        <p:cTn id="13" dur="1000"/>
                                        <p:tgtEl>
                                          <p:spTgt spid="364"/>
                                        </p:tgtEl>
                                      </p:cBhvr>
                                    </p:animEffect>
                                  </p:childTnLst>
                                </p:cTn>
                              </p:par>
                              <p:par>
                                <p:cTn id="14" presetID="10" presetClass="entr" presetSubtype="0" fill="hold" nodeType="with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1"/>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 per classroom</a:t>
            </a:r>
            <a:endParaRPr/>
          </a:p>
        </p:txBody>
      </p:sp>
      <p:grpSp>
        <p:nvGrpSpPr>
          <p:cNvPr id="1272" name="Google Shape;1272;p101"/>
          <p:cNvGrpSpPr/>
          <p:nvPr/>
        </p:nvGrpSpPr>
        <p:grpSpPr>
          <a:xfrm>
            <a:off x="1694249" y="1578565"/>
            <a:ext cx="999502" cy="999502"/>
            <a:chOff x="4049800" y="640400"/>
            <a:chExt cx="858900" cy="858900"/>
          </a:xfrm>
        </p:grpSpPr>
        <p:sp>
          <p:nvSpPr>
            <p:cNvPr id="1273" name="Google Shape;1273;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1"/>
            <p:cNvSpPr/>
            <p:nvPr/>
          </p:nvSpPr>
          <p:spPr>
            <a:xfrm>
              <a:off x="4049800" y="640400"/>
              <a:ext cx="858900" cy="858900"/>
            </a:xfrm>
            <a:prstGeom prst="blockArc">
              <a:avLst>
                <a:gd name="adj1" fmla="val 16243895"/>
                <a:gd name="adj2" fmla="val 2208294"/>
                <a:gd name="adj3" fmla="val 13218"/>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01"/>
          <p:cNvGrpSpPr/>
          <p:nvPr/>
        </p:nvGrpSpPr>
        <p:grpSpPr>
          <a:xfrm>
            <a:off x="3428362" y="1578565"/>
            <a:ext cx="999502" cy="999502"/>
            <a:chOff x="4049800" y="640400"/>
            <a:chExt cx="858900" cy="858900"/>
          </a:xfrm>
        </p:grpSpPr>
        <p:sp>
          <p:nvSpPr>
            <p:cNvPr id="1276" name="Google Shape;1276;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1"/>
            <p:cNvSpPr/>
            <p:nvPr/>
          </p:nvSpPr>
          <p:spPr>
            <a:xfrm>
              <a:off x="4049800" y="640400"/>
              <a:ext cx="858900" cy="858900"/>
            </a:xfrm>
            <a:prstGeom prst="blockArc">
              <a:avLst>
                <a:gd name="adj1" fmla="val 16069501"/>
                <a:gd name="adj2" fmla="val 7014841"/>
                <a:gd name="adj3" fmla="val 12405"/>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 name="Google Shape;1278;p101"/>
          <p:cNvSpPr txBox="1">
            <a:spLocks noGrp="1"/>
          </p:cNvSpPr>
          <p:nvPr>
            <p:ph type="title" idx="4294967295"/>
          </p:nvPr>
        </p:nvSpPr>
        <p:spPr>
          <a:xfrm>
            <a:off x="1830550"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35%</a:t>
            </a:r>
            <a:endParaRPr sz="2100">
              <a:solidFill>
                <a:schemeClr val="dk1"/>
              </a:solidFill>
            </a:endParaRPr>
          </a:p>
        </p:txBody>
      </p:sp>
      <p:sp>
        <p:nvSpPr>
          <p:cNvPr id="1279" name="Google Shape;1279;p101"/>
          <p:cNvSpPr txBox="1">
            <a:spLocks noGrp="1"/>
          </p:cNvSpPr>
          <p:nvPr>
            <p:ph type="title" idx="4294967295"/>
          </p:nvPr>
        </p:nvSpPr>
        <p:spPr>
          <a:xfrm>
            <a:off x="3564663"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55%</a:t>
            </a:r>
            <a:endParaRPr sz="2100">
              <a:solidFill>
                <a:schemeClr val="dk1"/>
              </a:solidFill>
            </a:endParaRPr>
          </a:p>
        </p:txBody>
      </p:sp>
      <p:grpSp>
        <p:nvGrpSpPr>
          <p:cNvPr id="1280" name="Google Shape;1280;p101"/>
          <p:cNvGrpSpPr/>
          <p:nvPr/>
        </p:nvGrpSpPr>
        <p:grpSpPr>
          <a:xfrm>
            <a:off x="5148039" y="1578565"/>
            <a:ext cx="999502" cy="999502"/>
            <a:chOff x="4049800" y="640400"/>
            <a:chExt cx="858900" cy="858900"/>
          </a:xfrm>
        </p:grpSpPr>
        <p:sp>
          <p:nvSpPr>
            <p:cNvPr id="1281" name="Google Shape;1281;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1"/>
            <p:cNvSpPr/>
            <p:nvPr/>
          </p:nvSpPr>
          <p:spPr>
            <a:xfrm>
              <a:off x="4049800" y="640400"/>
              <a:ext cx="858900" cy="858900"/>
            </a:xfrm>
            <a:prstGeom prst="blockArc">
              <a:avLst>
                <a:gd name="adj1" fmla="val 16280389"/>
                <a:gd name="adj2" fmla="val 11018800"/>
                <a:gd name="adj3" fmla="val 12970"/>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101"/>
          <p:cNvGrpSpPr/>
          <p:nvPr/>
        </p:nvGrpSpPr>
        <p:grpSpPr>
          <a:xfrm>
            <a:off x="6886960" y="1578565"/>
            <a:ext cx="999502" cy="999502"/>
            <a:chOff x="4049800" y="640400"/>
            <a:chExt cx="858900" cy="858900"/>
          </a:xfrm>
        </p:grpSpPr>
        <p:sp>
          <p:nvSpPr>
            <p:cNvPr id="1284" name="Google Shape;1284;p101"/>
            <p:cNvSpPr/>
            <p:nvPr/>
          </p:nvSpPr>
          <p:spPr>
            <a:xfrm>
              <a:off x="4049800" y="640400"/>
              <a:ext cx="858900" cy="858900"/>
            </a:xfrm>
            <a:prstGeom prst="donut">
              <a:avLst>
                <a:gd name="adj" fmla="val 1283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1"/>
            <p:cNvSpPr/>
            <p:nvPr/>
          </p:nvSpPr>
          <p:spPr>
            <a:xfrm>
              <a:off x="4049800" y="640400"/>
              <a:ext cx="858900" cy="858900"/>
            </a:xfrm>
            <a:prstGeom prst="blockArc">
              <a:avLst>
                <a:gd name="adj1" fmla="val 16198718"/>
                <a:gd name="adj2" fmla="val 9099777"/>
                <a:gd name="adj3" fmla="val 12874"/>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101"/>
          <p:cNvSpPr txBox="1">
            <a:spLocks noGrp="1"/>
          </p:cNvSpPr>
          <p:nvPr>
            <p:ph type="title" idx="4294967295"/>
          </p:nvPr>
        </p:nvSpPr>
        <p:spPr>
          <a:xfrm>
            <a:off x="5284340"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75%</a:t>
            </a:r>
            <a:endParaRPr sz="2100">
              <a:solidFill>
                <a:schemeClr val="dk1"/>
              </a:solidFill>
            </a:endParaRPr>
          </a:p>
        </p:txBody>
      </p:sp>
      <p:sp>
        <p:nvSpPr>
          <p:cNvPr id="1287" name="Google Shape;1287;p101"/>
          <p:cNvSpPr txBox="1">
            <a:spLocks noGrp="1"/>
          </p:cNvSpPr>
          <p:nvPr>
            <p:ph type="title" idx="4294967295"/>
          </p:nvPr>
        </p:nvSpPr>
        <p:spPr>
          <a:xfrm>
            <a:off x="7023261" y="1875225"/>
            <a:ext cx="7269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rPr>
              <a:t>65%</a:t>
            </a:r>
            <a:endParaRPr sz="2100">
              <a:solidFill>
                <a:schemeClr val="dk1"/>
              </a:solidFill>
            </a:endParaRPr>
          </a:p>
        </p:txBody>
      </p:sp>
      <p:sp>
        <p:nvSpPr>
          <p:cNvPr id="1288" name="Google Shape;1288;p101"/>
          <p:cNvSpPr txBox="1"/>
          <p:nvPr/>
        </p:nvSpPr>
        <p:spPr>
          <a:xfrm>
            <a:off x="1417000"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289" name="Google Shape;1289;p101"/>
          <p:cNvSpPr txBox="1"/>
          <p:nvPr/>
        </p:nvSpPr>
        <p:spPr>
          <a:xfrm>
            <a:off x="3151113"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290" name="Google Shape;1290;p101"/>
          <p:cNvSpPr txBox="1"/>
          <p:nvPr/>
        </p:nvSpPr>
        <p:spPr>
          <a:xfrm>
            <a:off x="6609711"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291" name="Google Shape;1291;p101"/>
          <p:cNvSpPr txBox="1"/>
          <p:nvPr/>
        </p:nvSpPr>
        <p:spPr>
          <a:xfrm>
            <a:off x="4870790" y="356265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292" name="Google Shape;1292;p101"/>
          <p:cNvSpPr txBox="1">
            <a:spLocks noGrp="1"/>
          </p:cNvSpPr>
          <p:nvPr>
            <p:ph type="subTitle" idx="4294967295"/>
          </p:nvPr>
        </p:nvSpPr>
        <p:spPr>
          <a:xfrm>
            <a:off x="1417000"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Mercury is smallest one</a:t>
            </a:r>
            <a:endParaRPr sz="1400">
              <a:solidFill>
                <a:schemeClr val="dk1"/>
              </a:solidFill>
            </a:endParaRPr>
          </a:p>
        </p:txBody>
      </p:sp>
      <p:sp>
        <p:nvSpPr>
          <p:cNvPr id="1293" name="Google Shape;1293;p101"/>
          <p:cNvSpPr txBox="1">
            <a:spLocks noGrp="1"/>
          </p:cNvSpPr>
          <p:nvPr>
            <p:ph type="subTitle" idx="4294967295"/>
          </p:nvPr>
        </p:nvSpPr>
        <p:spPr>
          <a:xfrm>
            <a:off x="3151113"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Venus is a hot planet</a:t>
            </a:r>
            <a:endParaRPr sz="1400">
              <a:solidFill>
                <a:schemeClr val="dk1"/>
              </a:solidFill>
            </a:endParaRPr>
          </a:p>
        </p:txBody>
      </p:sp>
      <p:sp>
        <p:nvSpPr>
          <p:cNvPr id="1294" name="Google Shape;1294;p101"/>
          <p:cNvSpPr txBox="1">
            <a:spLocks noGrp="1"/>
          </p:cNvSpPr>
          <p:nvPr>
            <p:ph type="subTitle" idx="4294967295"/>
          </p:nvPr>
        </p:nvSpPr>
        <p:spPr>
          <a:xfrm>
            <a:off x="6609711"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Mars is a cold place</a:t>
            </a:r>
            <a:endParaRPr sz="1400">
              <a:solidFill>
                <a:schemeClr val="dk1"/>
              </a:solidFill>
            </a:endParaRPr>
          </a:p>
        </p:txBody>
      </p:sp>
      <p:sp>
        <p:nvSpPr>
          <p:cNvPr id="1295" name="Google Shape;1295;p101"/>
          <p:cNvSpPr txBox="1">
            <a:spLocks noGrp="1"/>
          </p:cNvSpPr>
          <p:nvPr>
            <p:ph type="subTitle" idx="4294967295"/>
          </p:nvPr>
        </p:nvSpPr>
        <p:spPr>
          <a:xfrm>
            <a:off x="4870790" y="3861775"/>
            <a:ext cx="15540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Jupiter is a gas giant</a:t>
            </a:r>
            <a:endParaRPr sz="1400">
              <a:solidFill>
                <a:schemeClr val="dk1"/>
              </a:solidFill>
            </a:endParaRPr>
          </a:p>
        </p:txBody>
      </p:sp>
      <p:pic>
        <p:nvPicPr>
          <p:cNvPr id="1296" name="Google Shape;1296;p101"/>
          <p:cNvPicPr preferRelativeResize="0"/>
          <p:nvPr/>
        </p:nvPicPr>
        <p:blipFill>
          <a:blip r:embed="rId3">
            <a:alphaModFix/>
          </a:blip>
          <a:stretch>
            <a:fillRect/>
          </a:stretch>
        </p:blipFill>
        <p:spPr>
          <a:xfrm rot="5400000">
            <a:off x="1821844" y="3013914"/>
            <a:ext cx="744301" cy="133161"/>
          </a:xfrm>
          <a:prstGeom prst="rect">
            <a:avLst/>
          </a:prstGeom>
          <a:noFill/>
          <a:ln>
            <a:noFill/>
          </a:ln>
        </p:spPr>
      </p:pic>
      <p:pic>
        <p:nvPicPr>
          <p:cNvPr id="1297" name="Google Shape;1297;p101"/>
          <p:cNvPicPr preferRelativeResize="0"/>
          <p:nvPr/>
        </p:nvPicPr>
        <p:blipFill>
          <a:blip r:embed="rId3">
            <a:alphaModFix/>
          </a:blip>
          <a:stretch>
            <a:fillRect/>
          </a:stretch>
        </p:blipFill>
        <p:spPr>
          <a:xfrm rot="5400000">
            <a:off x="3555957" y="3013914"/>
            <a:ext cx="744301" cy="133161"/>
          </a:xfrm>
          <a:prstGeom prst="rect">
            <a:avLst/>
          </a:prstGeom>
          <a:noFill/>
          <a:ln>
            <a:noFill/>
          </a:ln>
        </p:spPr>
      </p:pic>
      <p:pic>
        <p:nvPicPr>
          <p:cNvPr id="1298" name="Google Shape;1298;p101"/>
          <p:cNvPicPr preferRelativeResize="0"/>
          <p:nvPr/>
        </p:nvPicPr>
        <p:blipFill>
          <a:blip r:embed="rId3">
            <a:alphaModFix/>
          </a:blip>
          <a:stretch>
            <a:fillRect/>
          </a:stretch>
        </p:blipFill>
        <p:spPr>
          <a:xfrm rot="5400000">
            <a:off x="5275644" y="3013914"/>
            <a:ext cx="744301" cy="133161"/>
          </a:xfrm>
          <a:prstGeom prst="rect">
            <a:avLst/>
          </a:prstGeom>
          <a:noFill/>
          <a:ln>
            <a:noFill/>
          </a:ln>
        </p:spPr>
      </p:pic>
      <p:pic>
        <p:nvPicPr>
          <p:cNvPr id="1299" name="Google Shape;1299;p101"/>
          <p:cNvPicPr preferRelativeResize="0"/>
          <p:nvPr/>
        </p:nvPicPr>
        <p:blipFill>
          <a:blip r:embed="rId3">
            <a:alphaModFix/>
          </a:blip>
          <a:stretch>
            <a:fillRect/>
          </a:stretch>
        </p:blipFill>
        <p:spPr>
          <a:xfrm rot="5400000">
            <a:off x="7014544" y="3013914"/>
            <a:ext cx="744301" cy="1331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8"/>
                                        </p:tgtEl>
                                        <p:attrNameLst>
                                          <p:attrName>style.visibility</p:attrName>
                                        </p:attrNameLst>
                                      </p:cBhvr>
                                      <p:to>
                                        <p:strVal val="visible"/>
                                      </p:to>
                                    </p:set>
                                    <p:animEffect transition="in" filter="fade">
                                      <p:cBhvr>
                                        <p:cTn id="7" dur="1000"/>
                                        <p:tgtEl>
                                          <p:spTgt spid="127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79"/>
                                        </p:tgtEl>
                                        <p:attrNameLst>
                                          <p:attrName>style.visibility</p:attrName>
                                        </p:attrNameLst>
                                      </p:cBhvr>
                                      <p:to>
                                        <p:strVal val="visible"/>
                                      </p:to>
                                    </p:set>
                                    <p:animEffect transition="in" filter="fade">
                                      <p:cBhvr>
                                        <p:cTn id="11" dur="1000"/>
                                        <p:tgtEl>
                                          <p:spTgt spid="127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86"/>
                                        </p:tgtEl>
                                        <p:attrNameLst>
                                          <p:attrName>style.visibility</p:attrName>
                                        </p:attrNameLst>
                                      </p:cBhvr>
                                      <p:to>
                                        <p:strVal val="visible"/>
                                      </p:to>
                                    </p:set>
                                    <p:animEffect transition="in" filter="fade">
                                      <p:cBhvr>
                                        <p:cTn id="15" dur="1000"/>
                                        <p:tgtEl>
                                          <p:spTgt spid="128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87"/>
                                        </p:tgtEl>
                                        <p:attrNameLst>
                                          <p:attrName>style.visibility</p:attrName>
                                        </p:attrNameLst>
                                      </p:cBhvr>
                                      <p:to>
                                        <p:strVal val="visible"/>
                                      </p:to>
                                    </p:set>
                                    <p:animEffect transition="in" filter="fade">
                                      <p:cBhvr>
                                        <p:cTn id="19" dur="1000"/>
                                        <p:tgtEl>
                                          <p:spTgt spid="1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02"/>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might not know this</a:t>
            </a:r>
            <a:endParaRPr/>
          </a:p>
        </p:txBody>
      </p:sp>
      <p:pic>
        <p:nvPicPr>
          <p:cNvPr id="1305" name="Google Shape;1305;p102"/>
          <p:cNvPicPr preferRelativeResize="0"/>
          <p:nvPr/>
        </p:nvPicPr>
        <p:blipFill>
          <a:blip r:embed="rId3">
            <a:alphaModFix/>
          </a:blip>
          <a:stretch>
            <a:fillRect/>
          </a:stretch>
        </p:blipFill>
        <p:spPr>
          <a:xfrm>
            <a:off x="1002322" y="1877564"/>
            <a:ext cx="1417973" cy="1011415"/>
          </a:xfrm>
          <a:prstGeom prst="rect">
            <a:avLst/>
          </a:prstGeom>
          <a:noFill/>
          <a:ln>
            <a:noFill/>
          </a:ln>
        </p:spPr>
      </p:pic>
      <p:pic>
        <p:nvPicPr>
          <p:cNvPr id="1306" name="Google Shape;1306;p102"/>
          <p:cNvPicPr preferRelativeResize="0"/>
          <p:nvPr/>
        </p:nvPicPr>
        <p:blipFill>
          <a:blip r:embed="rId4">
            <a:alphaModFix/>
          </a:blip>
          <a:stretch>
            <a:fillRect/>
          </a:stretch>
        </p:blipFill>
        <p:spPr>
          <a:xfrm>
            <a:off x="1002322" y="3075850"/>
            <a:ext cx="1417976" cy="1012122"/>
          </a:xfrm>
          <a:prstGeom prst="rect">
            <a:avLst/>
          </a:prstGeom>
          <a:noFill/>
          <a:ln>
            <a:noFill/>
          </a:ln>
        </p:spPr>
      </p:pic>
      <p:sp>
        <p:nvSpPr>
          <p:cNvPr id="1307" name="Google Shape;1307;p102"/>
          <p:cNvSpPr txBox="1"/>
          <p:nvPr/>
        </p:nvSpPr>
        <p:spPr>
          <a:xfrm>
            <a:off x="1011738" y="2226225"/>
            <a:ext cx="13407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308" name="Google Shape;1308;p102"/>
          <p:cNvSpPr txBox="1"/>
          <p:nvPr/>
        </p:nvSpPr>
        <p:spPr>
          <a:xfrm>
            <a:off x="2420300" y="2137269"/>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09" name="Google Shape;1309;p102"/>
          <p:cNvSpPr txBox="1"/>
          <p:nvPr/>
        </p:nvSpPr>
        <p:spPr>
          <a:xfrm>
            <a:off x="1011737" y="3424850"/>
            <a:ext cx="13407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310" name="Google Shape;1310;p102"/>
          <p:cNvSpPr txBox="1"/>
          <p:nvPr/>
        </p:nvSpPr>
        <p:spPr>
          <a:xfrm>
            <a:off x="2420300" y="3335894"/>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pic>
        <p:nvPicPr>
          <p:cNvPr id="1311" name="Google Shape;1311;p102"/>
          <p:cNvPicPr preferRelativeResize="0"/>
          <p:nvPr/>
        </p:nvPicPr>
        <p:blipFill>
          <a:blip r:embed="rId5">
            <a:alphaModFix/>
          </a:blip>
          <a:stretch>
            <a:fillRect/>
          </a:stretch>
        </p:blipFill>
        <p:spPr>
          <a:xfrm>
            <a:off x="3993775" y="2621018"/>
            <a:ext cx="1246850" cy="822450"/>
          </a:xfrm>
          <a:prstGeom prst="rect">
            <a:avLst/>
          </a:prstGeom>
          <a:noFill/>
          <a:ln>
            <a:noFill/>
          </a:ln>
        </p:spPr>
      </p:pic>
      <p:pic>
        <p:nvPicPr>
          <p:cNvPr id="1312" name="Google Shape;1312;p102"/>
          <p:cNvPicPr preferRelativeResize="0"/>
          <p:nvPr/>
        </p:nvPicPr>
        <p:blipFill rotWithShape="1">
          <a:blip r:embed="rId6">
            <a:alphaModFix/>
          </a:blip>
          <a:srcRect l="19183" r="22134"/>
          <a:stretch/>
        </p:blipFill>
        <p:spPr>
          <a:xfrm>
            <a:off x="5419550" y="1526250"/>
            <a:ext cx="2729400" cy="2615700"/>
          </a:xfrm>
          <a:prstGeom prst="ellipse">
            <a:avLst/>
          </a:prstGeom>
          <a:noFill/>
          <a:ln>
            <a:noFill/>
          </a:ln>
          <a:effectLst>
            <a:outerShdw blurRad="57150" dist="19050" dir="5400000" algn="bl" rotWithShape="0">
              <a:srgbClr val="000000">
                <a:alpha val="50000"/>
              </a:srgbClr>
            </a:outerShdw>
          </a:effectLst>
        </p:spPr>
      </p:pic>
      <p:sp>
        <p:nvSpPr>
          <p:cNvPr id="1313" name="Google Shape;1313;p102"/>
          <p:cNvSpPr/>
          <p:nvPr/>
        </p:nvSpPr>
        <p:spPr>
          <a:xfrm rot="3203208">
            <a:off x="6942560" y="1355590"/>
            <a:ext cx="1253622" cy="73879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2"/>
                                        </p:tgtEl>
                                        <p:attrNameLst>
                                          <p:attrName>style.visibility</p:attrName>
                                        </p:attrNameLst>
                                      </p:cBhvr>
                                      <p:to>
                                        <p:strVal val="visible"/>
                                      </p:to>
                                    </p:set>
                                    <p:animEffect transition="in" filter="fade">
                                      <p:cBhvr>
                                        <p:cTn id="7" dur="1000"/>
                                        <p:tgtEl>
                                          <p:spTgt spid="1312"/>
                                        </p:tgtEl>
                                      </p:cBhvr>
                                    </p:animEffect>
                                  </p:childTnLst>
                                </p:cTn>
                              </p:par>
                              <p:par>
                                <p:cTn id="8" presetID="10" presetClass="entr" presetSubtype="0" fill="hold" nodeType="withEffect">
                                  <p:stCondLst>
                                    <p:cond delay="0"/>
                                  </p:stCondLst>
                                  <p:childTnLst>
                                    <p:set>
                                      <p:cBhvr>
                                        <p:cTn id="9" dur="1" fill="hold">
                                          <p:stCondLst>
                                            <p:cond delay="0"/>
                                          </p:stCondLst>
                                        </p:cTn>
                                        <p:tgtEl>
                                          <p:spTgt spid="1313"/>
                                        </p:tgtEl>
                                        <p:attrNameLst>
                                          <p:attrName>style.visibility</p:attrName>
                                        </p:attrNameLst>
                                      </p:cBhvr>
                                      <p:to>
                                        <p:strVal val="visible"/>
                                      </p:to>
                                    </p:set>
                                    <p:animEffect transition="in" filter="fade">
                                      <p:cBhvr>
                                        <p:cTn id="10" dur="1000"/>
                                        <p:tgtEl>
                                          <p:spTgt spid="1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03"/>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1319" name="Google Shape;1319;p103"/>
          <p:cNvSpPr/>
          <p:nvPr/>
        </p:nvSpPr>
        <p:spPr>
          <a:xfrm>
            <a:off x="5441325" y="1226863"/>
            <a:ext cx="933775" cy="481125"/>
          </a:xfrm>
          <a:custGeom>
            <a:avLst/>
            <a:gdLst/>
            <a:ahLst/>
            <a:cxnLst/>
            <a:rect l="l" t="t" r="r" b="b"/>
            <a:pathLst>
              <a:path w="37351" h="19245" extrusionOk="0">
                <a:moveTo>
                  <a:pt x="17282" y="1401"/>
                </a:moveTo>
                <a:cubicBezTo>
                  <a:pt x="20136" y="1401"/>
                  <a:pt x="22144" y="3382"/>
                  <a:pt x="23448" y="5890"/>
                </a:cubicBezTo>
                <a:cubicBezTo>
                  <a:pt x="23258" y="5964"/>
                  <a:pt x="23068" y="6041"/>
                  <a:pt x="22880" y="6130"/>
                </a:cubicBezTo>
                <a:cubicBezTo>
                  <a:pt x="22220" y="6437"/>
                  <a:pt x="22631" y="7324"/>
                  <a:pt x="23245" y="7324"/>
                </a:cubicBezTo>
                <a:cubicBezTo>
                  <a:pt x="23339" y="7324"/>
                  <a:pt x="23438" y="7303"/>
                  <a:pt x="23539" y="7256"/>
                </a:cubicBezTo>
                <a:cubicBezTo>
                  <a:pt x="24653" y="6737"/>
                  <a:pt x="25773" y="6501"/>
                  <a:pt x="26848" y="6501"/>
                </a:cubicBezTo>
                <a:cubicBezTo>
                  <a:pt x="31530" y="6501"/>
                  <a:pt x="35369" y="10963"/>
                  <a:pt x="34257" y="15906"/>
                </a:cubicBezTo>
                <a:cubicBezTo>
                  <a:pt x="34217" y="15886"/>
                  <a:pt x="34172" y="15875"/>
                  <a:pt x="34127" y="15875"/>
                </a:cubicBezTo>
                <a:cubicBezTo>
                  <a:pt x="23493" y="15902"/>
                  <a:pt x="12874" y="16273"/>
                  <a:pt x="2330" y="17730"/>
                </a:cubicBezTo>
                <a:cubicBezTo>
                  <a:pt x="2299" y="16906"/>
                  <a:pt x="2633" y="15766"/>
                  <a:pt x="2751" y="15427"/>
                </a:cubicBezTo>
                <a:cubicBezTo>
                  <a:pt x="3100" y="14417"/>
                  <a:pt x="3636" y="13460"/>
                  <a:pt x="4383" y="12689"/>
                </a:cubicBezTo>
                <a:cubicBezTo>
                  <a:pt x="5622" y="11410"/>
                  <a:pt x="7168" y="10785"/>
                  <a:pt x="8847" y="10459"/>
                </a:cubicBezTo>
                <a:cubicBezTo>
                  <a:pt x="8956" y="10602"/>
                  <a:pt x="9111" y="10666"/>
                  <a:pt x="9270" y="10666"/>
                </a:cubicBezTo>
                <a:cubicBezTo>
                  <a:pt x="9572" y="10666"/>
                  <a:pt x="9888" y="10436"/>
                  <a:pt x="9935" y="10068"/>
                </a:cubicBezTo>
                <a:cubicBezTo>
                  <a:pt x="10174" y="8174"/>
                  <a:pt x="10152" y="6521"/>
                  <a:pt x="11214" y="4832"/>
                </a:cubicBezTo>
                <a:cubicBezTo>
                  <a:pt x="12259" y="3168"/>
                  <a:pt x="13900" y="1982"/>
                  <a:pt x="15826" y="1563"/>
                </a:cubicBezTo>
                <a:cubicBezTo>
                  <a:pt x="16334" y="1453"/>
                  <a:pt x="16819" y="1401"/>
                  <a:pt x="17282" y="1401"/>
                </a:cubicBezTo>
                <a:close/>
                <a:moveTo>
                  <a:pt x="4726" y="11750"/>
                </a:moveTo>
                <a:cubicBezTo>
                  <a:pt x="4071" y="12275"/>
                  <a:pt x="3507" y="12903"/>
                  <a:pt x="3055" y="13610"/>
                </a:cubicBezTo>
                <a:cubicBezTo>
                  <a:pt x="2656" y="14240"/>
                  <a:pt x="1677" y="16400"/>
                  <a:pt x="1710" y="17814"/>
                </a:cubicBezTo>
                <a:cubicBezTo>
                  <a:pt x="1678" y="17818"/>
                  <a:pt x="1645" y="17823"/>
                  <a:pt x="1611" y="17826"/>
                </a:cubicBezTo>
                <a:lnTo>
                  <a:pt x="1611" y="17828"/>
                </a:lnTo>
                <a:cubicBezTo>
                  <a:pt x="1604" y="17829"/>
                  <a:pt x="1596" y="17833"/>
                  <a:pt x="1589" y="17836"/>
                </a:cubicBezTo>
                <a:cubicBezTo>
                  <a:pt x="1565" y="15911"/>
                  <a:pt x="2192" y="14027"/>
                  <a:pt x="3601" y="12637"/>
                </a:cubicBezTo>
                <a:cubicBezTo>
                  <a:pt x="3943" y="12301"/>
                  <a:pt x="4319" y="12002"/>
                  <a:pt x="4726" y="11750"/>
                </a:cubicBezTo>
                <a:close/>
                <a:moveTo>
                  <a:pt x="29225" y="16380"/>
                </a:moveTo>
                <a:cubicBezTo>
                  <a:pt x="30746" y="16380"/>
                  <a:pt x="32267" y="16400"/>
                  <a:pt x="33788" y="16444"/>
                </a:cubicBezTo>
                <a:cubicBezTo>
                  <a:pt x="23556" y="17430"/>
                  <a:pt x="13295" y="17955"/>
                  <a:pt x="3008" y="18021"/>
                </a:cubicBezTo>
                <a:lnTo>
                  <a:pt x="3008" y="18021"/>
                </a:lnTo>
                <a:cubicBezTo>
                  <a:pt x="11711" y="17068"/>
                  <a:pt x="20465" y="16380"/>
                  <a:pt x="29225" y="16380"/>
                </a:cubicBezTo>
                <a:close/>
                <a:moveTo>
                  <a:pt x="17034" y="1"/>
                </a:moveTo>
                <a:cubicBezTo>
                  <a:pt x="16671" y="1"/>
                  <a:pt x="16313" y="28"/>
                  <a:pt x="15966" y="83"/>
                </a:cubicBezTo>
                <a:cubicBezTo>
                  <a:pt x="11783" y="751"/>
                  <a:pt x="7857" y="5220"/>
                  <a:pt x="8597" y="9616"/>
                </a:cubicBezTo>
                <a:cubicBezTo>
                  <a:pt x="8221" y="9541"/>
                  <a:pt x="7851" y="9505"/>
                  <a:pt x="7489" y="9505"/>
                </a:cubicBezTo>
                <a:cubicBezTo>
                  <a:pt x="3172" y="9505"/>
                  <a:pt x="0" y="14610"/>
                  <a:pt x="423" y="18641"/>
                </a:cubicBezTo>
                <a:cubicBezTo>
                  <a:pt x="456" y="18966"/>
                  <a:pt x="672" y="19243"/>
                  <a:pt x="1026" y="19245"/>
                </a:cubicBezTo>
                <a:cubicBezTo>
                  <a:pt x="1076" y="19245"/>
                  <a:pt x="1126" y="19245"/>
                  <a:pt x="1176" y="19245"/>
                </a:cubicBezTo>
                <a:cubicBezTo>
                  <a:pt x="12338" y="19245"/>
                  <a:pt x="23478" y="18695"/>
                  <a:pt x="34596" y="17599"/>
                </a:cubicBezTo>
                <a:cubicBezTo>
                  <a:pt x="34886" y="17570"/>
                  <a:pt x="35093" y="17424"/>
                  <a:pt x="35189" y="17147"/>
                </a:cubicBezTo>
                <a:cubicBezTo>
                  <a:pt x="37350" y="10937"/>
                  <a:pt x="32525" y="5255"/>
                  <a:pt x="26755" y="5255"/>
                </a:cubicBezTo>
                <a:cubicBezTo>
                  <a:pt x="25956" y="5255"/>
                  <a:pt x="25138" y="5365"/>
                  <a:pt x="24318" y="5597"/>
                </a:cubicBezTo>
                <a:cubicBezTo>
                  <a:pt x="24050" y="2218"/>
                  <a:pt x="20324" y="1"/>
                  <a:pt x="17034"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103"/>
          <p:cNvGrpSpPr/>
          <p:nvPr/>
        </p:nvGrpSpPr>
        <p:grpSpPr>
          <a:xfrm rot="-2874609">
            <a:off x="6651160" y="1095986"/>
            <a:ext cx="615879" cy="631855"/>
            <a:chOff x="5878300" y="2628050"/>
            <a:chExt cx="615875" cy="631850"/>
          </a:xfrm>
        </p:grpSpPr>
        <p:sp>
          <p:nvSpPr>
            <p:cNvPr id="1321" name="Google Shape;1321;p103"/>
            <p:cNvSpPr/>
            <p:nvPr/>
          </p:nvSpPr>
          <p:spPr>
            <a:xfrm>
              <a:off x="5891350" y="2950125"/>
              <a:ext cx="320175" cy="309775"/>
            </a:xfrm>
            <a:custGeom>
              <a:avLst/>
              <a:gdLst/>
              <a:ahLst/>
              <a:cxnLst/>
              <a:rect l="l" t="t" r="r" b="b"/>
              <a:pathLst>
                <a:path w="12807" h="12391" extrusionOk="0">
                  <a:moveTo>
                    <a:pt x="2779" y="1165"/>
                  </a:moveTo>
                  <a:cubicBezTo>
                    <a:pt x="3067" y="1165"/>
                    <a:pt x="3517" y="1315"/>
                    <a:pt x="3709" y="1357"/>
                  </a:cubicBezTo>
                  <a:cubicBezTo>
                    <a:pt x="4555" y="1545"/>
                    <a:pt x="5378" y="1881"/>
                    <a:pt x="6141" y="2282"/>
                  </a:cubicBezTo>
                  <a:cubicBezTo>
                    <a:pt x="7759" y="3133"/>
                    <a:pt x="9166" y="4383"/>
                    <a:pt x="10191" y="5898"/>
                  </a:cubicBezTo>
                  <a:cubicBezTo>
                    <a:pt x="10647" y="6571"/>
                    <a:pt x="11022" y="7298"/>
                    <a:pt x="11309" y="8059"/>
                  </a:cubicBezTo>
                  <a:cubicBezTo>
                    <a:pt x="11489" y="8539"/>
                    <a:pt x="11990" y="10762"/>
                    <a:pt x="11284" y="10762"/>
                  </a:cubicBezTo>
                  <a:cubicBezTo>
                    <a:pt x="11164" y="10762"/>
                    <a:pt x="11009" y="10698"/>
                    <a:pt x="10812" y="10550"/>
                  </a:cubicBezTo>
                  <a:cubicBezTo>
                    <a:pt x="10417" y="10253"/>
                    <a:pt x="10205" y="9028"/>
                    <a:pt x="9988" y="8545"/>
                  </a:cubicBezTo>
                  <a:cubicBezTo>
                    <a:pt x="9631" y="7752"/>
                    <a:pt x="9238" y="6970"/>
                    <a:pt x="8759" y="6241"/>
                  </a:cubicBezTo>
                  <a:cubicBezTo>
                    <a:pt x="7512" y="4343"/>
                    <a:pt x="5379" y="2418"/>
                    <a:pt x="2989" y="2418"/>
                  </a:cubicBezTo>
                  <a:cubicBezTo>
                    <a:pt x="2807" y="2418"/>
                    <a:pt x="2624" y="2430"/>
                    <a:pt x="2440" y="2453"/>
                  </a:cubicBezTo>
                  <a:cubicBezTo>
                    <a:pt x="2307" y="2199"/>
                    <a:pt x="2354" y="1786"/>
                    <a:pt x="2594" y="1200"/>
                  </a:cubicBezTo>
                  <a:cubicBezTo>
                    <a:pt x="2640" y="1175"/>
                    <a:pt x="2704" y="1165"/>
                    <a:pt x="2779" y="1165"/>
                  </a:cubicBezTo>
                  <a:close/>
                  <a:moveTo>
                    <a:pt x="2610" y="0"/>
                  </a:moveTo>
                  <a:cubicBezTo>
                    <a:pt x="1929" y="0"/>
                    <a:pt x="1289" y="181"/>
                    <a:pt x="856" y="714"/>
                  </a:cubicBezTo>
                  <a:cubicBezTo>
                    <a:pt x="0" y="1766"/>
                    <a:pt x="813" y="3105"/>
                    <a:pt x="1898" y="3566"/>
                  </a:cubicBezTo>
                  <a:cubicBezTo>
                    <a:pt x="3093" y="4076"/>
                    <a:pt x="4427" y="3814"/>
                    <a:pt x="5624" y="4432"/>
                  </a:cubicBezTo>
                  <a:cubicBezTo>
                    <a:pt x="6176" y="4716"/>
                    <a:pt x="6664" y="5096"/>
                    <a:pt x="7103" y="5529"/>
                  </a:cubicBezTo>
                  <a:cubicBezTo>
                    <a:pt x="7770" y="6282"/>
                    <a:pt x="8342" y="7169"/>
                    <a:pt x="8838" y="8209"/>
                  </a:cubicBezTo>
                  <a:cubicBezTo>
                    <a:pt x="9340" y="9264"/>
                    <a:pt x="9620" y="10424"/>
                    <a:pt x="10129" y="11470"/>
                  </a:cubicBezTo>
                  <a:cubicBezTo>
                    <a:pt x="10342" y="11907"/>
                    <a:pt x="10616" y="12390"/>
                    <a:pt x="11175" y="12390"/>
                  </a:cubicBezTo>
                  <a:cubicBezTo>
                    <a:pt x="11189" y="12390"/>
                    <a:pt x="11202" y="12390"/>
                    <a:pt x="11215" y="12389"/>
                  </a:cubicBezTo>
                  <a:cubicBezTo>
                    <a:pt x="12599" y="12332"/>
                    <a:pt x="12807" y="10133"/>
                    <a:pt x="12709" y="9178"/>
                  </a:cubicBezTo>
                  <a:cubicBezTo>
                    <a:pt x="12509" y="7180"/>
                    <a:pt x="11328" y="5276"/>
                    <a:pt x="10006" y="3820"/>
                  </a:cubicBezTo>
                  <a:cubicBezTo>
                    <a:pt x="8645" y="2323"/>
                    <a:pt x="6902" y="1162"/>
                    <a:pt x="4989" y="497"/>
                  </a:cubicBezTo>
                  <a:cubicBezTo>
                    <a:pt x="4339" y="272"/>
                    <a:pt x="3444" y="0"/>
                    <a:pt x="261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3"/>
            <p:cNvSpPr/>
            <p:nvPr/>
          </p:nvSpPr>
          <p:spPr>
            <a:xfrm>
              <a:off x="5890350" y="2788200"/>
              <a:ext cx="471300" cy="455625"/>
            </a:xfrm>
            <a:custGeom>
              <a:avLst/>
              <a:gdLst/>
              <a:ahLst/>
              <a:cxnLst/>
              <a:rect l="l" t="t" r="r" b="b"/>
              <a:pathLst>
                <a:path w="18852" h="18225" extrusionOk="0">
                  <a:moveTo>
                    <a:pt x="2535" y="1107"/>
                  </a:moveTo>
                  <a:cubicBezTo>
                    <a:pt x="2749" y="1107"/>
                    <a:pt x="3037" y="1189"/>
                    <a:pt x="3418" y="1237"/>
                  </a:cubicBezTo>
                  <a:cubicBezTo>
                    <a:pt x="3961" y="1305"/>
                    <a:pt x="4501" y="1404"/>
                    <a:pt x="5033" y="1535"/>
                  </a:cubicBezTo>
                  <a:cubicBezTo>
                    <a:pt x="7244" y="2080"/>
                    <a:pt x="9338" y="3118"/>
                    <a:pt x="11117" y="4541"/>
                  </a:cubicBezTo>
                  <a:cubicBezTo>
                    <a:pt x="12744" y="5843"/>
                    <a:pt x="14129" y="7453"/>
                    <a:pt x="15136" y="9279"/>
                  </a:cubicBezTo>
                  <a:cubicBezTo>
                    <a:pt x="16162" y="11137"/>
                    <a:pt x="18019" y="15637"/>
                    <a:pt x="15560" y="16953"/>
                  </a:cubicBezTo>
                  <a:cubicBezTo>
                    <a:pt x="15526" y="13536"/>
                    <a:pt x="14214" y="10340"/>
                    <a:pt x="11945" y="7754"/>
                  </a:cubicBezTo>
                  <a:lnTo>
                    <a:pt x="11945" y="7753"/>
                  </a:lnTo>
                  <a:cubicBezTo>
                    <a:pt x="10745" y="6386"/>
                    <a:pt x="9281" y="5240"/>
                    <a:pt x="7643" y="4447"/>
                  </a:cubicBezTo>
                  <a:cubicBezTo>
                    <a:pt x="6827" y="4054"/>
                    <a:pt x="5986" y="3766"/>
                    <a:pt x="5112" y="3530"/>
                  </a:cubicBezTo>
                  <a:cubicBezTo>
                    <a:pt x="4533" y="3373"/>
                    <a:pt x="3946" y="3240"/>
                    <a:pt x="3368" y="3077"/>
                  </a:cubicBezTo>
                  <a:cubicBezTo>
                    <a:pt x="3079" y="3000"/>
                    <a:pt x="2793" y="2914"/>
                    <a:pt x="2509" y="2817"/>
                  </a:cubicBezTo>
                  <a:cubicBezTo>
                    <a:pt x="2470" y="2815"/>
                    <a:pt x="2438" y="2809"/>
                    <a:pt x="2402" y="2806"/>
                  </a:cubicBezTo>
                  <a:cubicBezTo>
                    <a:pt x="2121" y="2625"/>
                    <a:pt x="1962" y="2352"/>
                    <a:pt x="2023" y="1837"/>
                  </a:cubicBezTo>
                  <a:cubicBezTo>
                    <a:pt x="2091" y="1256"/>
                    <a:pt x="2246" y="1107"/>
                    <a:pt x="2535" y="1107"/>
                  </a:cubicBezTo>
                  <a:close/>
                  <a:moveTo>
                    <a:pt x="2463" y="0"/>
                  </a:moveTo>
                  <a:cubicBezTo>
                    <a:pt x="1860" y="0"/>
                    <a:pt x="1289" y="107"/>
                    <a:pt x="846" y="413"/>
                  </a:cubicBezTo>
                  <a:cubicBezTo>
                    <a:pt x="1" y="997"/>
                    <a:pt x="28" y="2000"/>
                    <a:pt x="674" y="2735"/>
                  </a:cubicBezTo>
                  <a:cubicBezTo>
                    <a:pt x="1629" y="3822"/>
                    <a:pt x="3357" y="3989"/>
                    <a:pt x="4777" y="4098"/>
                  </a:cubicBezTo>
                  <a:cubicBezTo>
                    <a:pt x="5794" y="4404"/>
                    <a:pt x="6784" y="4744"/>
                    <a:pt x="7727" y="5269"/>
                  </a:cubicBezTo>
                  <a:cubicBezTo>
                    <a:pt x="12155" y="7734"/>
                    <a:pt x="14769" y="12682"/>
                    <a:pt x="14506" y="17709"/>
                  </a:cubicBezTo>
                  <a:cubicBezTo>
                    <a:pt x="14491" y="18014"/>
                    <a:pt x="14766" y="18224"/>
                    <a:pt x="15044" y="18224"/>
                  </a:cubicBezTo>
                  <a:cubicBezTo>
                    <a:pt x="15085" y="18224"/>
                    <a:pt x="15126" y="18220"/>
                    <a:pt x="15166" y="18210"/>
                  </a:cubicBezTo>
                  <a:cubicBezTo>
                    <a:pt x="18852" y="17345"/>
                    <a:pt x="17827" y="12713"/>
                    <a:pt x="16754" y="10191"/>
                  </a:cubicBezTo>
                  <a:cubicBezTo>
                    <a:pt x="15384" y="6966"/>
                    <a:pt x="12955" y="4233"/>
                    <a:pt x="9971" y="2408"/>
                  </a:cubicBezTo>
                  <a:cubicBezTo>
                    <a:pt x="8467" y="1486"/>
                    <a:pt x="6812" y="795"/>
                    <a:pt x="5091" y="408"/>
                  </a:cubicBezTo>
                  <a:cubicBezTo>
                    <a:pt x="4364" y="244"/>
                    <a:pt x="3377" y="0"/>
                    <a:pt x="2463"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3"/>
            <p:cNvSpPr/>
            <p:nvPr/>
          </p:nvSpPr>
          <p:spPr>
            <a:xfrm>
              <a:off x="5878300" y="2628050"/>
              <a:ext cx="615875" cy="609700"/>
            </a:xfrm>
            <a:custGeom>
              <a:avLst/>
              <a:gdLst/>
              <a:ahLst/>
              <a:cxnLst/>
              <a:rect l="l" t="t" r="r" b="b"/>
              <a:pathLst>
                <a:path w="24635" h="24388" extrusionOk="0">
                  <a:moveTo>
                    <a:pt x="3463" y="1062"/>
                  </a:moveTo>
                  <a:cubicBezTo>
                    <a:pt x="4963" y="1062"/>
                    <a:pt x="6605" y="1497"/>
                    <a:pt x="7970" y="1881"/>
                  </a:cubicBezTo>
                  <a:cubicBezTo>
                    <a:pt x="14726" y="3777"/>
                    <a:pt x="20123" y="8997"/>
                    <a:pt x="22147" y="15721"/>
                  </a:cubicBezTo>
                  <a:cubicBezTo>
                    <a:pt x="22617" y="17284"/>
                    <a:pt x="22908" y="18906"/>
                    <a:pt x="22987" y="20537"/>
                  </a:cubicBezTo>
                  <a:cubicBezTo>
                    <a:pt x="23012" y="21045"/>
                    <a:pt x="23147" y="23296"/>
                    <a:pt x="22114" y="23296"/>
                  </a:cubicBezTo>
                  <a:cubicBezTo>
                    <a:pt x="22017" y="23296"/>
                    <a:pt x="21909" y="23276"/>
                    <a:pt x="21789" y="23233"/>
                  </a:cubicBezTo>
                  <a:cubicBezTo>
                    <a:pt x="21404" y="23093"/>
                    <a:pt x="21446" y="21407"/>
                    <a:pt x="21376" y="20931"/>
                  </a:cubicBezTo>
                  <a:cubicBezTo>
                    <a:pt x="20947" y="18046"/>
                    <a:pt x="20045" y="15209"/>
                    <a:pt x="18581" y="12679"/>
                  </a:cubicBezTo>
                  <a:cubicBezTo>
                    <a:pt x="17548" y="10894"/>
                    <a:pt x="16242" y="9326"/>
                    <a:pt x="14700" y="8014"/>
                  </a:cubicBezTo>
                  <a:cubicBezTo>
                    <a:pt x="14341" y="7692"/>
                    <a:pt x="13975" y="7379"/>
                    <a:pt x="13594" y="7086"/>
                  </a:cubicBezTo>
                  <a:cubicBezTo>
                    <a:pt x="11246" y="5286"/>
                    <a:pt x="8487" y="4010"/>
                    <a:pt x="5594" y="3397"/>
                  </a:cubicBezTo>
                  <a:cubicBezTo>
                    <a:pt x="5207" y="3315"/>
                    <a:pt x="4817" y="3252"/>
                    <a:pt x="4426" y="3195"/>
                  </a:cubicBezTo>
                  <a:lnTo>
                    <a:pt x="4410" y="3190"/>
                  </a:lnTo>
                  <a:cubicBezTo>
                    <a:pt x="4032" y="3087"/>
                    <a:pt x="3647" y="3003"/>
                    <a:pt x="3272" y="2894"/>
                  </a:cubicBezTo>
                  <a:cubicBezTo>
                    <a:pt x="3090" y="2840"/>
                    <a:pt x="1308" y="2127"/>
                    <a:pt x="1275" y="1472"/>
                  </a:cubicBezTo>
                  <a:cubicBezTo>
                    <a:pt x="1399" y="1136"/>
                    <a:pt x="2252" y="1162"/>
                    <a:pt x="2609" y="1114"/>
                  </a:cubicBezTo>
                  <a:cubicBezTo>
                    <a:pt x="2886" y="1078"/>
                    <a:pt x="3172" y="1062"/>
                    <a:pt x="3463" y="1062"/>
                  </a:cubicBezTo>
                  <a:close/>
                  <a:moveTo>
                    <a:pt x="2663" y="1"/>
                  </a:moveTo>
                  <a:cubicBezTo>
                    <a:pt x="1836" y="1"/>
                    <a:pt x="985" y="147"/>
                    <a:pt x="550" y="873"/>
                  </a:cubicBezTo>
                  <a:cubicBezTo>
                    <a:pt x="0" y="1790"/>
                    <a:pt x="489" y="2914"/>
                    <a:pt x="1300" y="3491"/>
                  </a:cubicBezTo>
                  <a:cubicBezTo>
                    <a:pt x="1903" y="3920"/>
                    <a:pt x="2657" y="3981"/>
                    <a:pt x="3364" y="4081"/>
                  </a:cubicBezTo>
                  <a:cubicBezTo>
                    <a:pt x="4573" y="4252"/>
                    <a:pt x="5752" y="4390"/>
                    <a:pt x="6932" y="4720"/>
                  </a:cubicBezTo>
                  <a:cubicBezTo>
                    <a:pt x="7167" y="4785"/>
                    <a:pt x="7401" y="4861"/>
                    <a:pt x="7634" y="4936"/>
                  </a:cubicBezTo>
                  <a:cubicBezTo>
                    <a:pt x="9059" y="5457"/>
                    <a:pt x="10445" y="6064"/>
                    <a:pt x="11745" y="6816"/>
                  </a:cubicBezTo>
                  <a:cubicBezTo>
                    <a:pt x="12524" y="7286"/>
                    <a:pt x="13269" y="7811"/>
                    <a:pt x="13976" y="8385"/>
                  </a:cubicBezTo>
                  <a:cubicBezTo>
                    <a:pt x="14964" y="9193"/>
                    <a:pt x="15862" y="10106"/>
                    <a:pt x="16653" y="11107"/>
                  </a:cubicBezTo>
                  <a:cubicBezTo>
                    <a:pt x="19144" y="14421"/>
                    <a:pt x="20050" y="18297"/>
                    <a:pt x="20694" y="22386"/>
                  </a:cubicBezTo>
                  <a:cubicBezTo>
                    <a:pt x="20803" y="23073"/>
                    <a:pt x="20955" y="24067"/>
                    <a:pt x="21741" y="24324"/>
                  </a:cubicBezTo>
                  <a:cubicBezTo>
                    <a:pt x="21872" y="24367"/>
                    <a:pt x="21998" y="24387"/>
                    <a:pt x="22118" y="24387"/>
                  </a:cubicBezTo>
                  <a:cubicBezTo>
                    <a:pt x="22982" y="24387"/>
                    <a:pt x="23572" y="23372"/>
                    <a:pt x="23774" y="22623"/>
                  </a:cubicBezTo>
                  <a:cubicBezTo>
                    <a:pt x="24634" y="19430"/>
                    <a:pt x="23143" y="15094"/>
                    <a:pt x="21785" y="12244"/>
                  </a:cubicBezTo>
                  <a:cubicBezTo>
                    <a:pt x="20144" y="8797"/>
                    <a:pt x="17610" y="5811"/>
                    <a:pt x="14453" y="3664"/>
                  </a:cubicBezTo>
                  <a:cubicBezTo>
                    <a:pt x="11304" y="1522"/>
                    <a:pt x="7521" y="279"/>
                    <a:pt x="3725" y="50"/>
                  </a:cubicBezTo>
                  <a:cubicBezTo>
                    <a:pt x="3403" y="31"/>
                    <a:pt x="3035" y="1"/>
                    <a:pt x="266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103"/>
          <p:cNvGrpSpPr/>
          <p:nvPr/>
        </p:nvGrpSpPr>
        <p:grpSpPr>
          <a:xfrm>
            <a:off x="7543100" y="1078200"/>
            <a:ext cx="445950" cy="667425"/>
            <a:chOff x="5809550" y="1500425"/>
            <a:chExt cx="445950" cy="667425"/>
          </a:xfrm>
        </p:grpSpPr>
        <p:sp>
          <p:nvSpPr>
            <p:cNvPr id="1325" name="Google Shape;1325;p103"/>
            <p:cNvSpPr/>
            <p:nvPr/>
          </p:nvSpPr>
          <p:spPr>
            <a:xfrm>
              <a:off x="5809550" y="1500425"/>
              <a:ext cx="445950" cy="667425"/>
            </a:xfrm>
            <a:custGeom>
              <a:avLst/>
              <a:gdLst/>
              <a:ahLst/>
              <a:cxnLst/>
              <a:rect l="l" t="t" r="r" b="b"/>
              <a:pathLst>
                <a:path w="17838" h="26697" extrusionOk="0">
                  <a:moveTo>
                    <a:pt x="6959" y="6331"/>
                  </a:moveTo>
                  <a:cubicBezTo>
                    <a:pt x="7402" y="6685"/>
                    <a:pt x="7908" y="6994"/>
                    <a:pt x="8413" y="7076"/>
                  </a:cubicBezTo>
                  <a:lnTo>
                    <a:pt x="8434" y="7076"/>
                  </a:lnTo>
                  <a:cubicBezTo>
                    <a:pt x="8249" y="7448"/>
                    <a:pt x="8087" y="7831"/>
                    <a:pt x="7971" y="8218"/>
                  </a:cubicBezTo>
                  <a:cubicBezTo>
                    <a:pt x="7726" y="8061"/>
                    <a:pt x="7436" y="7946"/>
                    <a:pt x="7205" y="7826"/>
                  </a:cubicBezTo>
                  <a:cubicBezTo>
                    <a:pt x="6975" y="7704"/>
                    <a:pt x="6745" y="7591"/>
                    <a:pt x="6512" y="7480"/>
                  </a:cubicBezTo>
                  <a:cubicBezTo>
                    <a:pt x="6644" y="7094"/>
                    <a:pt x="6797" y="6709"/>
                    <a:pt x="6959" y="6331"/>
                  </a:cubicBezTo>
                  <a:close/>
                  <a:moveTo>
                    <a:pt x="6374" y="7920"/>
                  </a:moveTo>
                  <a:cubicBezTo>
                    <a:pt x="6589" y="8058"/>
                    <a:pt x="6807" y="8193"/>
                    <a:pt x="7030" y="8326"/>
                  </a:cubicBezTo>
                  <a:cubicBezTo>
                    <a:pt x="7273" y="8471"/>
                    <a:pt x="7547" y="8677"/>
                    <a:pt x="7834" y="8789"/>
                  </a:cubicBezTo>
                  <a:cubicBezTo>
                    <a:pt x="7832" y="8803"/>
                    <a:pt x="7827" y="8820"/>
                    <a:pt x="7824" y="8834"/>
                  </a:cubicBezTo>
                  <a:cubicBezTo>
                    <a:pt x="7294" y="8707"/>
                    <a:pt x="6764" y="8581"/>
                    <a:pt x="6231" y="8466"/>
                  </a:cubicBezTo>
                  <a:cubicBezTo>
                    <a:pt x="6281" y="8261"/>
                    <a:pt x="6332" y="8060"/>
                    <a:pt x="6343" y="8015"/>
                  </a:cubicBezTo>
                  <a:lnTo>
                    <a:pt x="6343" y="8014"/>
                  </a:lnTo>
                  <a:cubicBezTo>
                    <a:pt x="6351" y="7983"/>
                    <a:pt x="6364" y="7951"/>
                    <a:pt x="6374" y="7920"/>
                  </a:cubicBezTo>
                  <a:close/>
                  <a:moveTo>
                    <a:pt x="10924" y="1381"/>
                  </a:moveTo>
                  <a:cubicBezTo>
                    <a:pt x="11095" y="1381"/>
                    <a:pt x="11272" y="1408"/>
                    <a:pt x="11453" y="1466"/>
                  </a:cubicBezTo>
                  <a:cubicBezTo>
                    <a:pt x="13158" y="2012"/>
                    <a:pt x="14221" y="3801"/>
                    <a:pt x="14542" y="5471"/>
                  </a:cubicBezTo>
                  <a:cubicBezTo>
                    <a:pt x="14768" y="6659"/>
                    <a:pt x="14666" y="7894"/>
                    <a:pt x="14442" y="9073"/>
                  </a:cubicBezTo>
                  <a:lnTo>
                    <a:pt x="14443" y="9073"/>
                  </a:lnTo>
                  <a:cubicBezTo>
                    <a:pt x="14437" y="9104"/>
                    <a:pt x="14429" y="9133"/>
                    <a:pt x="14423" y="9164"/>
                  </a:cubicBezTo>
                  <a:cubicBezTo>
                    <a:pt x="14131" y="9005"/>
                    <a:pt x="13753" y="8992"/>
                    <a:pt x="13430" y="8966"/>
                  </a:cubicBezTo>
                  <a:cubicBezTo>
                    <a:pt x="13338" y="8957"/>
                    <a:pt x="13245" y="8948"/>
                    <a:pt x="13152" y="8945"/>
                  </a:cubicBezTo>
                  <a:cubicBezTo>
                    <a:pt x="13272" y="7967"/>
                    <a:pt x="13219" y="6946"/>
                    <a:pt x="13133" y="6030"/>
                  </a:cubicBezTo>
                  <a:cubicBezTo>
                    <a:pt x="13055" y="5190"/>
                    <a:pt x="12912" y="3999"/>
                    <a:pt x="11950" y="3719"/>
                  </a:cubicBezTo>
                  <a:cubicBezTo>
                    <a:pt x="11827" y="3684"/>
                    <a:pt x="11708" y="3667"/>
                    <a:pt x="11593" y="3667"/>
                  </a:cubicBezTo>
                  <a:cubicBezTo>
                    <a:pt x="10748" y="3667"/>
                    <a:pt x="10101" y="4550"/>
                    <a:pt x="9635" y="5172"/>
                  </a:cubicBezTo>
                  <a:cubicBezTo>
                    <a:pt x="9273" y="5655"/>
                    <a:pt x="8897" y="6213"/>
                    <a:pt x="8577" y="6805"/>
                  </a:cubicBezTo>
                  <a:cubicBezTo>
                    <a:pt x="8567" y="6792"/>
                    <a:pt x="8554" y="6782"/>
                    <a:pt x="8541" y="6773"/>
                  </a:cubicBezTo>
                  <a:cubicBezTo>
                    <a:pt x="8223" y="6565"/>
                    <a:pt x="7845" y="6448"/>
                    <a:pt x="7515" y="6252"/>
                  </a:cubicBezTo>
                  <a:cubicBezTo>
                    <a:pt x="7376" y="6169"/>
                    <a:pt x="7244" y="6076"/>
                    <a:pt x="7111" y="5984"/>
                  </a:cubicBezTo>
                  <a:cubicBezTo>
                    <a:pt x="7197" y="5796"/>
                    <a:pt x="7282" y="5610"/>
                    <a:pt x="7369" y="5430"/>
                  </a:cubicBezTo>
                  <a:cubicBezTo>
                    <a:pt x="8000" y="4106"/>
                    <a:pt x="9202" y="1381"/>
                    <a:pt x="10924" y="1381"/>
                  </a:cubicBezTo>
                  <a:close/>
                  <a:moveTo>
                    <a:pt x="11510" y="4834"/>
                  </a:moveTo>
                  <a:cubicBezTo>
                    <a:pt x="11528" y="4834"/>
                    <a:pt x="11546" y="4834"/>
                    <a:pt x="11564" y="4836"/>
                  </a:cubicBezTo>
                  <a:cubicBezTo>
                    <a:pt x="12313" y="4891"/>
                    <a:pt x="12210" y="5609"/>
                    <a:pt x="12276" y="6273"/>
                  </a:cubicBezTo>
                  <a:cubicBezTo>
                    <a:pt x="12324" y="6759"/>
                    <a:pt x="12343" y="7247"/>
                    <a:pt x="12345" y="7734"/>
                  </a:cubicBezTo>
                  <a:cubicBezTo>
                    <a:pt x="12350" y="8494"/>
                    <a:pt x="12271" y="9266"/>
                    <a:pt x="12281" y="10029"/>
                  </a:cubicBezTo>
                  <a:cubicBezTo>
                    <a:pt x="11099" y="9681"/>
                    <a:pt x="9912" y="9357"/>
                    <a:pt x="8719" y="9056"/>
                  </a:cubicBezTo>
                  <a:cubicBezTo>
                    <a:pt x="9002" y="8422"/>
                    <a:pt x="9195" y="7749"/>
                    <a:pt x="9521" y="7128"/>
                  </a:cubicBezTo>
                  <a:cubicBezTo>
                    <a:pt x="9905" y="6393"/>
                    <a:pt x="10632" y="4834"/>
                    <a:pt x="11510" y="4834"/>
                  </a:cubicBezTo>
                  <a:close/>
                  <a:moveTo>
                    <a:pt x="13049" y="9571"/>
                  </a:moveTo>
                  <a:cubicBezTo>
                    <a:pt x="13152" y="9579"/>
                    <a:pt x="13257" y="9584"/>
                    <a:pt x="13362" y="9597"/>
                  </a:cubicBezTo>
                  <a:cubicBezTo>
                    <a:pt x="13658" y="9632"/>
                    <a:pt x="13964" y="9744"/>
                    <a:pt x="14262" y="9744"/>
                  </a:cubicBezTo>
                  <a:cubicBezTo>
                    <a:pt x="14270" y="9744"/>
                    <a:pt x="14278" y="9744"/>
                    <a:pt x="14286" y="9744"/>
                  </a:cubicBezTo>
                  <a:lnTo>
                    <a:pt x="14286" y="9744"/>
                  </a:lnTo>
                  <a:cubicBezTo>
                    <a:pt x="14214" y="10030"/>
                    <a:pt x="14148" y="10305"/>
                    <a:pt x="14130" y="10588"/>
                  </a:cubicBezTo>
                  <a:cubicBezTo>
                    <a:pt x="13714" y="10459"/>
                    <a:pt x="13297" y="10336"/>
                    <a:pt x="12880" y="10211"/>
                  </a:cubicBezTo>
                  <a:cubicBezTo>
                    <a:pt x="12949" y="10000"/>
                    <a:pt x="13005" y="9787"/>
                    <a:pt x="13049" y="9571"/>
                  </a:cubicBezTo>
                  <a:close/>
                  <a:moveTo>
                    <a:pt x="4124" y="9464"/>
                  </a:moveTo>
                  <a:cubicBezTo>
                    <a:pt x="8147" y="10534"/>
                    <a:pt x="12166" y="11573"/>
                    <a:pt x="16127" y="12855"/>
                  </a:cubicBezTo>
                  <a:cubicBezTo>
                    <a:pt x="15352" y="16908"/>
                    <a:pt x="14605" y="20966"/>
                    <a:pt x="13836" y="25021"/>
                  </a:cubicBezTo>
                  <a:cubicBezTo>
                    <a:pt x="11974" y="24266"/>
                    <a:pt x="10075" y="23606"/>
                    <a:pt x="8135" y="23078"/>
                  </a:cubicBezTo>
                  <a:cubicBezTo>
                    <a:pt x="7122" y="22803"/>
                    <a:pt x="6103" y="22559"/>
                    <a:pt x="5075" y="22348"/>
                  </a:cubicBezTo>
                  <a:cubicBezTo>
                    <a:pt x="4562" y="22242"/>
                    <a:pt x="4047" y="22145"/>
                    <a:pt x="3530" y="22056"/>
                  </a:cubicBezTo>
                  <a:cubicBezTo>
                    <a:pt x="3131" y="21987"/>
                    <a:pt x="2146" y="22018"/>
                    <a:pt x="1827" y="21787"/>
                  </a:cubicBezTo>
                  <a:cubicBezTo>
                    <a:pt x="1360" y="21449"/>
                    <a:pt x="2095" y="18934"/>
                    <a:pt x="2213" y="18335"/>
                  </a:cubicBezTo>
                  <a:cubicBezTo>
                    <a:pt x="2423" y="17265"/>
                    <a:pt x="2644" y="16196"/>
                    <a:pt x="2873" y="15129"/>
                  </a:cubicBezTo>
                  <a:cubicBezTo>
                    <a:pt x="3265" y="13302"/>
                    <a:pt x="3922" y="11355"/>
                    <a:pt x="4124" y="9464"/>
                  </a:cubicBezTo>
                  <a:close/>
                  <a:moveTo>
                    <a:pt x="10861" y="1"/>
                  </a:moveTo>
                  <a:cubicBezTo>
                    <a:pt x="9551" y="1"/>
                    <a:pt x="8559" y="898"/>
                    <a:pt x="7699" y="2155"/>
                  </a:cubicBezTo>
                  <a:cubicBezTo>
                    <a:pt x="6598" y="3766"/>
                    <a:pt x="5152" y="6156"/>
                    <a:pt x="5078" y="8227"/>
                  </a:cubicBezTo>
                  <a:cubicBezTo>
                    <a:pt x="4766" y="8165"/>
                    <a:pt x="4457" y="8099"/>
                    <a:pt x="4145" y="8042"/>
                  </a:cubicBezTo>
                  <a:cubicBezTo>
                    <a:pt x="4094" y="8033"/>
                    <a:pt x="4045" y="8028"/>
                    <a:pt x="3998" y="8028"/>
                  </a:cubicBezTo>
                  <a:cubicBezTo>
                    <a:pt x="3848" y="8028"/>
                    <a:pt x="3716" y="8074"/>
                    <a:pt x="3608" y="8147"/>
                  </a:cubicBezTo>
                  <a:cubicBezTo>
                    <a:pt x="3490" y="8170"/>
                    <a:pt x="3391" y="8247"/>
                    <a:pt x="3337" y="8353"/>
                  </a:cubicBezTo>
                  <a:cubicBezTo>
                    <a:pt x="2199" y="10572"/>
                    <a:pt x="1869" y="13406"/>
                    <a:pt x="1350" y="15839"/>
                  </a:cubicBezTo>
                  <a:cubicBezTo>
                    <a:pt x="1047" y="17261"/>
                    <a:pt x="760" y="18687"/>
                    <a:pt x="491" y="20116"/>
                  </a:cubicBezTo>
                  <a:cubicBezTo>
                    <a:pt x="359" y="20818"/>
                    <a:pt x="0" y="21796"/>
                    <a:pt x="415" y="22470"/>
                  </a:cubicBezTo>
                  <a:cubicBezTo>
                    <a:pt x="784" y="23070"/>
                    <a:pt x="1508" y="23116"/>
                    <a:pt x="2129" y="23216"/>
                  </a:cubicBezTo>
                  <a:cubicBezTo>
                    <a:pt x="3510" y="23438"/>
                    <a:pt x="4881" y="23703"/>
                    <a:pt x="6240" y="24033"/>
                  </a:cubicBezTo>
                  <a:cubicBezTo>
                    <a:pt x="8898" y="24682"/>
                    <a:pt x="11499" y="25547"/>
                    <a:pt x="14015" y="26621"/>
                  </a:cubicBezTo>
                  <a:cubicBezTo>
                    <a:pt x="14129" y="26670"/>
                    <a:pt x="14259" y="26696"/>
                    <a:pt x="14388" y="26696"/>
                  </a:cubicBezTo>
                  <a:cubicBezTo>
                    <a:pt x="14695" y="26696"/>
                    <a:pt x="14995" y="26547"/>
                    <a:pt x="15064" y="26194"/>
                  </a:cubicBezTo>
                  <a:cubicBezTo>
                    <a:pt x="15951" y="21638"/>
                    <a:pt x="16873" y="17092"/>
                    <a:pt x="17756" y="12534"/>
                  </a:cubicBezTo>
                  <a:cubicBezTo>
                    <a:pt x="17837" y="12108"/>
                    <a:pt x="17638" y="11724"/>
                    <a:pt x="17216" y="11584"/>
                  </a:cubicBezTo>
                  <a:cubicBezTo>
                    <a:pt x="16602" y="11380"/>
                    <a:pt x="15987" y="11180"/>
                    <a:pt x="15370" y="10982"/>
                  </a:cubicBezTo>
                  <a:cubicBezTo>
                    <a:pt x="15805" y="10220"/>
                    <a:pt x="15870" y="9202"/>
                    <a:pt x="15974" y="8360"/>
                  </a:cubicBezTo>
                  <a:cubicBezTo>
                    <a:pt x="16116" y="7209"/>
                    <a:pt x="16106" y="6036"/>
                    <a:pt x="15847" y="4901"/>
                  </a:cubicBezTo>
                  <a:cubicBezTo>
                    <a:pt x="15407" y="2968"/>
                    <a:pt x="14140" y="1106"/>
                    <a:pt x="12273" y="315"/>
                  </a:cubicBezTo>
                  <a:cubicBezTo>
                    <a:pt x="11763" y="99"/>
                    <a:pt x="11295" y="1"/>
                    <a:pt x="10861"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3"/>
            <p:cNvSpPr/>
            <p:nvPr/>
          </p:nvSpPr>
          <p:spPr>
            <a:xfrm>
              <a:off x="5962500" y="1814125"/>
              <a:ext cx="141525" cy="220925"/>
            </a:xfrm>
            <a:custGeom>
              <a:avLst/>
              <a:gdLst/>
              <a:ahLst/>
              <a:cxnLst/>
              <a:rect l="l" t="t" r="r" b="b"/>
              <a:pathLst>
                <a:path w="5661" h="8837" extrusionOk="0">
                  <a:moveTo>
                    <a:pt x="3299" y="0"/>
                  </a:moveTo>
                  <a:cubicBezTo>
                    <a:pt x="2478" y="0"/>
                    <a:pt x="1655" y="432"/>
                    <a:pt x="1273" y="1180"/>
                  </a:cubicBezTo>
                  <a:cubicBezTo>
                    <a:pt x="787" y="2132"/>
                    <a:pt x="964" y="3489"/>
                    <a:pt x="1748" y="4247"/>
                  </a:cubicBezTo>
                  <a:cubicBezTo>
                    <a:pt x="1701" y="4380"/>
                    <a:pt x="1653" y="4515"/>
                    <a:pt x="1608" y="4650"/>
                  </a:cubicBezTo>
                  <a:cubicBezTo>
                    <a:pt x="982" y="5511"/>
                    <a:pt x="471" y="6513"/>
                    <a:pt x="96" y="7452"/>
                  </a:cubicBezTo>
                  <a:cubicBezTo>
                    <a:pt x="1" y="7690"/>
                    <a:pt x="158" y="8008"/>
                    <a:pt x="370" y="8125"/>
                  </a:cubicBezTo>
                  <a:cubicBezTo>
                    <a:pt x="833" y="8384"/>
                    <a:pt x="1691" y="8836"/>
                    <a:pt x="2393" y="8836"/>
                  </a:cubicBezTo>
                  <a:cubicBezTo>
                    <a:pt x="2778" y="8836"/>
                    <a:pt x="3116" y="8701"/>
                    <a:pt x="3318" y="8323"/>
                  </a:cubicBezTo>
                  <a:cubicBezTo>
                    <a:pt x="3580" y="7833"/>
                    <a:pt x="3398" y="7129"/>
                    <a:pt x="3350" y="6610"/>
                  </a:cubicBezTo>
                  <a:cubicBezTo>
                    <a:pt x="3293" y="6005"/>
                    <a:pt x="3228" y="5401"/>
                    <a:pt x="3164" y="4797"/>
                  </a:cubicBezTo>
                  <a:cubicBezTo>
                    <a:pt x="3768" y="4744"/>
                    <a:pt x="4267" y="4322"/>
                    <a:pt x="4591" y="3759"/>
                  </a:cubicBezTo>
                  <a:cubicBezTo>
                    <a:pt x="5660" y="2813"/>
                    <a:pt x="5627" y="609"/>
                    <a:pt x="3955" y="97"/>
                  </a:cubicBezTo>
                  <a:cubicBezTo>
                    <a:pt x="3742" y="32"/>
                    <a:pt x="3521" y="0"/>
                    <a:pt x="329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7" name="Google Shape;1327;p103"/>
          <p:cNvPicPr preferRelativeResize="0"/>
          <p:nvPr/>
        </p:nvPicPr>
        <p:blipFill>
          <a:blip r:embed="rId3">
            <a:alphaModFix/>
          </a:blip>
          <a:stretch>
            <a:fillRect/>
          </a:stretch>
        </p:blipFill>
        <p:spPr>
          <a:xfrm rot="-668993">
            <a:off x="1067250" y="1541426"/>
            <a:ext cx="2363900" cy="2763800"/>
          </a:xfrm>
          <a:prstGeom prst="rect">
            <a:avLst/>
          </a:prstGeom>
          <a:noFill/>
          <a:ln>
            <a:noFill/>
          </a:ln>
        </p:spPr>
      </p:pic>
      <p:pic>
        <p:nvPicPr>
          <p:cNvPr id="1328" name="Google Shape;1328;p103"/>
          <p:cNvPicPr preferRelativeResize="0"/>
          <p:nvPr/>
        </p:nvPicPr>
        <p:blipFill rotWithShape="1">
          <a:blip r:embed="rId4">
            <a:alphaModFix amt="71000"/>
          </a:blip>
          <a:srcRect l="101333" r="59578"/>
          <a:stretch/>
        </p:blipFill>
        <p:spPr>
          <a:xfrm rot="5400036" flipH="1">
            <a:off x="6178300" y="2126091"/>
            <a:ext cx="1119076" cy="758214"/>
          </a:xfrm>
          <a:prstGeom prst="rect">
            <a:avLst/>
          </a:prstGeom>
          <a:noFill/>
          <a:ln>
            <a:noFill/>
          </a:ln>
        </p:spPr>
      </p:pic>
      <p:sp>
        <p:nvSpPr>
          <p:cNvPr id="1329" name="Google Shape;1329;p103"/>
          <p:cNvSpPr txBox="1">
            <a:spLocks noGrp="1"/>
          </p:cNvSpPr>
          <p:nvPr>
            <p:ph type="subTitle" idx="4294967295"/>
          </p:nvPr>
        </p:nvSpPr>
        <p:spPr>
          <a:xfrm>
            <a:off x="5486700" y="3228963"/>
            <a:ext cx="2502300" cy="94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rPr>
              <a:t>Despite being red, Mars is actually a cold place</a:t>
            </a:r>
            <a:endParaRPr sz="1600">
              <a:solidFill>
                <a:schemeClr val="dk2"/>
              </a:solidFill>
            </a:endParaRPr>
          </a:p>
        </p:txBody>
      </p:sp>
      <p:sp>
        <p:nvSpPr>
          <p:cNvPr id="1330" name="Google Shape;1330;p103"/>
          <p:cNvSpPr txBox="1">
            <a:spLocks noGrp="1"/>
          </p:cNvSpPr>
          <p:nvPr>
            <p:ph type="subTitle" idx="4294967295"/>
          </p:nvPr>
        </p:nvSpPr>
        <p:spPr>
          <a:xfrm rot="-668771">
            <a:off x="1315623" y="2592307"/>
            <a:ext cx="2017455" cy="1385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Venus has a beautiful name and is the second planet from the Sun</a:t>
            </a:r>
            <a:endParaRPr sz="1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fade">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04"/>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Materials for every class</a:t>
            </a:r>
            <a:endParaRPr/>
          </a:p>
        </p:txBody>
      </p:sp>
      <p:pic>
        <p:nvPicPr>
          <p:cNvPr id="1336" name="Google Shape;1336;p104"/>
          <p:cNvPicPr preferRelativeResize="0"/>
          <p:nvPr/>
        </p:nvPicPr>
        <p:blipFill>
          <a:blip r:embed="rId3">
            <a:alphaModFix/>
          </a:blip>
          <a:stretch>
            <a:fillRect/>
          </a:stretch>
        </p:blipFill>
        <p:spPr>
          <a:xfrm>
            <a:off x="1418425" y="1910712"/>
            <a:ext cx="2347576" cy="2342774"/>
          </a:xfrm>
          <a:prstGeom prst="rect">
            <a:avLst/>
          </a:prstGeom>
          <a:noFill/>
          <a:ln>
            <a:noFill/>
          </a:ln>
        </p:spPr>
      </p:pic>
      <p:pic>
        <p:nvPicPr>
          <p:cNvPr id="1337" name="Google Shape;1337;p104"/>
          <p:cNvPicPr preferRelativeResize="0"/>
          <p:nvPr/>
        </p:nvPicPr>
        <p:blipFill>
          <a:blip r:embed="rId4">
            <a:alphaModFix/>
          </a:blip>
          <a:stretch>
            <a:fillRect/>
          </a:stretch>
        </p:blipFill>
        <p:spPr>
          <a:xfrm>
            <a:off x="3632463" y="1910712"/>
            <a:ext cx="2347575" cy="2344345"/>
          </a:xfrm>
          <a:prstGeom prst="rect">
            <a:avLst/>
          </a:prstGeom>
          <a:noFill/>
          <a:ln>
            <a:noFill/>
          </a:ln>
        </p:spPr>
      </p:pic>
      <p:pic>
        <p:nvPicPr>
          <p:cNvPr id="1338" name="Google Shape;1338;p104"/>
          <p:cNvPicPr preferRelativeResize="0"/>
          <p:nvPr/>
        </p:nvPicPr>
        <p:blipFill>
          <a:blip r:embed="rId5">
            <a:alphaModFix/>
          </a:blip>
          <a:stretch>
            <a:fillRect/>
          </a:stretch>
        </p:blipFill>
        <p:spPr>
          <a:xfrm>
            <a:off x="5846500" y="1910712"/>
            <a:ext cx="2347576" cy="2342774"/>
          </a:xfrm>
          <a:prstGeom prst="rect">
            <a:avLst/>
          </a:prstGeom>
          <a:noFill/>
          <a:ln>
            <a:noFill/>
          </a:ln>
        </p:spPr>
      </p:pic>
      <p:sp>
        <p:nvSpPr>
          <p:cNvPr id="1339" name="Google Shape;1339;p104"/>
          <p:cNvSpPr txBox="1"/>
          <p:nvPr/>
        </p:nvSpPr>
        <p:spPr>
          <a:xfrm>
            <a:off x="1611525"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0" name="Google Shape;1340;p104"/>
          <p:cNvSpPr txBox="1"/>
          <p:nvPr/>
        </p:nvSpPr>
        <p:spPr>
          <a:xfrm>
            <a:off x="1781025"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Physics</a:t>
            </a:r>
            <a:endParaRPr sz="2100" b="1">
              <a:solidFill>
                <a:schemeClr val="accent2"/>
              </a:solidFill>
              <a:latin typeface="Concert One"/>
              <a:ea typeface="Concert One"/>
              <a:cs typeface="Concert One"/>
              <a:sym typeface="Concert One"/>
            </a:endParaRPr>
          </a:p>
        </p:txBody>
      </p:sp>
      <p:sp>
        <p:nvSpPr>
          <p:cNvPr id="1341" name="Google Shape;1341;p104"/>
          <p:cNvSpPr txBox="1"/>
          <p:nvPr/>
        </p:nvSpPr>
        <p:spPr>
          <a:xfrm>
            <a:off x="3989838"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English</a:t>
            </a:r>
            <a:endParaRPr sz="2100" b="1">
              <a:solidFill>
                <a:schemeClr val="accent2"/>
              </a:solidFill>
              <a:latin typeface="Concert One"/>
              <a:ea typeface="Concert One"/>
              <a:cs typeface="Concert One"/>
              <a:sym typeface="Concert One"/>
            </a:endParaRPr>
          </a:p>
        </p:txBody>
      </p:sp>
      <p:sp>
        <p:nvSpPr>
          <p:cNvPr id="1342" name="Google Shape;1342;p104"/>
          <p:cNvSpPr txBox="1"/>
          <p:nvPr/>
        </p:nvSpPr>
        <p:spPr>
          <a:xfrm>
            <a:off x="6243277" y="1572600"/>
            <a:ext cx="155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Arts</a:t>
            </a:r>
            <a:endParaRPr sz="2100" b="1">
              <a:solidFill>
                <a:schemeClr val="accent2"/>
              </a:solidFill>
              <a:latin typeface="Concert One"/>
              <a:ea typeface="Concert One"/>
              <a:cs typeface="Concert One"/>
              <a:sym typeface="Concert One"/>
            </a:endParaRPr>
          </a:p>
        </p:txBody>
      </p:sp>
      <p:sp>
        <p:nvSpPr>
          <p:cNvPr id="1343" name="Google Shape;1343;p104"/>
          <p:cNvSpPr txBox="1"/>
          <p:nvPr/>
        </p:nvSpPr>
        <p:spPr>
          <a:xfrm>
            <a:off x="3820339"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4" name="Google Shape;1344;p104"/>
          <p:cNvSpPr txBox="1"/>
          <p:nvPr/>
        </p:nvSpPr>
        <p:spPr>
          <a:xfrm>
            <a:off x="6037572" y="2403477"/>
            <a:ext cx="1893000" cy="144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marL="457200" lvl="0" indent="-317500" algn="l" rtl="0">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41"/>
                                        </p:tgtEl>
                                        <p:attrNameLst>
                                          <p:attrName>style.visibility</p:attrName>
                                        </p:attrNameLst>
                                      </p:cBhvr>
                                      <p:to>
                                        <p:strVal val="visible"/>
                                      </p:to>
                                    </p:set>
                                    <p:anim calcmode="lin" valueType="num">
                                      <p:cBhvr additive="base">
                                        <p:cTn id="7" dur="1000"/>
                                        <p:tgtEl>
                                          <p:spTgt spid="13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342"/>
                                        </p:tgtEl>
                                        <p:attrNameLst>
                                          <p:attrName>style.visibility</p:attrName>
                                        </p:attrNameLst>
                                      </p:cBhvr>
                                      <p:to>
                                        <p:strVal val="visible"/>
                                      </p:to>
                                    </p:set>
                                    <p:anim calcmode="lin" valueType="num">
                                      <p:cBhvr additive="base">
                                        <p:cTn id="10" dur="1000"/>
                                        <p:tgtEl>
                                          <p:spTgt spid="1342"/>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340"/>
                                        </p:tgtEl>
                                        <p:attrNameLst>
                                          <p:attrName>style.visibility</p:attrName>
                                        </p:attrNameLst>
                                      </p:cBhvr>
                                      <p:to>
                                        <p:strVal val="visible"/>
                                      </p:to>
                                    </p:set>
                                    <p:anim calcmode="lin" valueType="num">
                                      <p:cBhvr additive="base">
                                        <p:cTn id="13" dur="1000"/>
                                        <p:tgtEl>
                                          <p:spTgt spid="1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05"/>
          <p:cNvSpPr txBox="1">
            <a:spLocks noGrp="1"/>
          </p:cNvSpPr>
          <p:nvPr>
            <p:ph type="title"/>
          </p:nvPr>
        </p:nvSpPr>
        <p:spPr>
          <a:xfrm>
            <a:off x="1002325" y="711175"/>
            <a:ext cx="32739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made</a:t>
            </a:r>
            <a:endParaRPr/>
          </a:p>
        </p:txBody>
      </p:sp>
      <p:sp>
        <p:nvSpPr>
          <p:cNvPr id="1350" name="Google Shape;1350;p105"/>
          <p:cNvSpPr/>
          <p:nvPr/>
        </p:nvSpPr>
        <p:spPr>
          <a:xfrm rot="5400000">
            <a:off x="10491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5"/>
          <p:cNvSpPr txBox="1"/>
          <p:nvPr/>
        </p:nvSpPr>
        <p:spPr>
          <a:xfrm>
            <a:off x="5223898" y="1459138"/>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Venus</a:t>
            </a:r>
            <a:endParaRPr sz="2100" b="1">
              <a:solidFill>
                <a:schemeClr val="accent2"/>
              </a:solidFill>
              <a:latin typeface="Concert One"/>
              <a:ea typeface="Concert One"/>
              <a:cs typeface="Concert One"/>
              <a:sym typeface="Concert One"/>
            </a:endParaRPr>
          </a:p>
        </p:txBody>
      </p:sp>
      <p:sp>
        <p:nvSpPr>
          <p:cNvPr id="1352" name="Google Shape;1352;p105"/>
          <p:cNvSpPr txBox="1"/>
          <p:nvPr/>
        </p:nvSpPr>
        <p:spPr>
          <a:xfrm>
            <a:off x="5223908" y="1772090"/>
            <a:ext cx="1908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353" name="Google Shape;1353;p105"/>
          <p:cNvSpPr txBox="1"/>
          <p:nvPr/>
        </p:nvSpPr>
        <p:spPr>
          <a:xfrm>
            <a:off x="958575" y="1459138"/>
            <a:ext cx="1611900" cy="39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Saturn</a:t>
            </a:r>
            <a:endParaRPr sz="2100" b="1">
              <a:solidFill>
                <a:schemeClr val="accent2"/>
              </a:solidFill>
              <a:latin typeface="Concert One"/>
              <a:ea typeface="Concert One"/>
              <a:cs typeface="Concert One"/>
              <a:sym typeface="Concert One"/>
            </a:endParaRPr>
          </a:p>
        </p:txBody>
      </p:sp>
      <p:sp>
        <p:nvSpPr>
          <p:cNvPr id="1354" name="Google Shape;1354;p105"/>
          <p:cNvSpPr txBox="1"/>
          <p:nvPr/>
        </p:nvSpPr>
        <p:spPr>
          <a:xfrm>
            <a:off x="958575" y="17733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Saturn is a gas giant with rings</a:t>
            </a:r>
            <a:endParaRPr>
              <a:solidFill>
                <a:schemeClr val="dk1"/>
              </a:solidFill>
              <a:latin typeface="Roboto Mono Medium"/>
              <a:ea typeface="Roboto Mono Medium"/>
              <a:cs typeface="Roboto Mono Medium"/>
              <a:sym typeface="Roboto Mono Medium"/>
            </a:endParaRPr>
          </a:p>
        </p:txBody>
      </p:sp>
      <p:sp>
        <p:nvSpPr>
          <p:cNvPr id="1355" name="Google Shape;1355;p105"/>
          <p:cNvSpPr txBox="1"/>
          <p:nvPr/>
        </p:nvSpPr>
        <p:spPr>
          <a:xfrm>
            <a:off x="958575" y="2770738"/>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356" name="Google Shape;1356;p105"/>
          <p:cNvSpPr txBox="1"/>
          <p:nvPr/>
        </p:nvSpPr>
        <p:spPr>
          <a:xfrm>
            <a:off x="958575" y="30849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57" name="Google Shape;1357;p105"/>
          <p:cNvSpPr txBox="1"/>
          <p:nvPr/>
        </p:nvSpPr>
        <p:spPr>
          <a:xfrm>
            <a:off x="5223906" y="2770737"/>
            <a:ext cx="1611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358" name="Google Shape;1358;p105"/>
          <p:cNvSpPr txBox="1"/>
          <p:nvPr/>
        </p:nvSpPr>
        <p:spPr>
          <a:xfrm>
            <a:off x="5223899" y="3084907"/>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359" name="Google Shape;1359;p105"/>
          <p:cNvSpPr/>
          <p:nvPr/>
        </p:nvSpPr>
        <p:spPr>
          <a:xfrm rot="5400000">
            <a:off x="10491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5"/>
          <p:cNvSpPr/>
          <p:nvPr/>
        </p:nvSpPr>
        <p:spPr>
          <a:xfrm rot="5400000">
            <a:off x="13026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5"/>
          <p:cNvSpPr/>
          <p:nvPr/>
        </p:nvSpPr>
        <p:spPr>
          <a:xfrm rot="5400000">
            <a:off x="130267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5"/>
          <p:cNvSpPr/>
          <p:nvPr/>
        </p:nvSpPr>
        <p:spPr>
          <a:xfrm rot="5400000">
            <a:off x="15562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5"/>
          <p:cNvSpPr/>
          <p:nvPr/>
        </p:nvSpPr>
        <p:spPr>
          <a:xfrm rot="5400000">
            <a:off x="15562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5"/>
          <p:cNvSpPr/>
          <p:nvPr/>
        </p:nvSpPr>
        <p:spPr>
          <a:xfrm rot="5400000">
            <a:off x="18097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5"/>
          <p:cNvSpPr/>
          <p:nvPr/>
        </p:nvSpPr>
        <p:spPr>
          <a:xfrm rot="5400000">
            <a:off x="180977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5"/>
          <p:cNvSpPr/>
          <p:nvPr/>
        </p:nvSpPr>
        <p:spPr>
          <a:xfrm rot="5400000">
            <a:off x="20633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5"/>
          <p:cNvSpPr/>
          <p:nvPr/>
        </p:nvSpPr>
        <p:spPr>
          <a:xfrm rot="5400000">
            <a:off x="2063325" y="3733816"/>
            <a:ext cx="195900" cy="1959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5"/>
          <p:cNvSpPr/>
          <p:nvPr/>
        </p:nvSpPr>
        <p:spPr>
          <a:xfrm rot="5400000">
            <a:off x="23168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5"/>
          <p:cNvSpPr/>
          <p:nvPr/>
        </p:nvSpPr>
        <p:spPr>
          <a:xfrm rot="5400000">
            <a:off x="23168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5"/>
          <p:cNvSpPr/>
          <p:nvPr/>
        </p:nvSpPr>
        <p:spPr>
          <a:xfrm rot="5400000">
            <a:off x="257042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5"/>
          <p:cNvSpPr/>
          <p:nvPr/>
        </p:nvSpPr>
        <p:spPr>
          <a:xfrm rot="5400000">
            <a:off x="257042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5"/>
          <p:cNvSpPr/>
          <p:nvPr/>
        </p:nvSpPr>
        <p:spPr>
          <a:xfrm rot="5400000">
            <a:off x="2823975" y="2411091"/>
            <a:ext cx="195900" cy="1959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5"/>
          <p:cNvSpPr/>
          <p:nvPr/>
        </p:nvSpPr>
        <p:spPr>
          <a:xfrm rot="5400000">
            <a:off x="28239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5"/>
          <p:cNvSpPr/>
          <p:nvPr/>
        </p:nvSpPr>
        <p:spPr>
          <a:xfrm rot="5400000">
            <a:off x="3077525"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5"/>
          <p:cNvSpPr/>
          <p:nvPr/>
        </p:nvSpPr>
        <p:spPr>
          <a:xfrm rot="5400000">
            <a:off x="307752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5"/>
          <p:cNvSpPr/>
          <p:nvPr/>
        </p:nvSpPr>
        <p:spPr>
          <a:xfrm rot="5400000">
            <a:off x="3331075"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5"/>
          <p:cNvSpPr/>
          <p:nvPr/>
        </p:nvSpPr>
        <p:spPr>
          <a:xfrm rot="5400000">
            <a:off x="3331075"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5"/>
          <p:cNvSpPr/>
          <p:nvPr/>
        </p:nvSpPr>
        <p:spPr>
          <a:xfrm rot="5400000">
            <a:off x="532330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5"/>
          <p:cNvSpPr/>
          <p:nvPr/>
        </p:nvSpPr>
        <p:spPr>
          <a:xfrm rot="5400000">
            <a:off x="53233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5"/>
          <p:cNvSpPr/>
          <p:nvPr/>
        </p:nvSpPr>
        <p:spPr>
          <a:xfrm rot="5400000">
            <a:off x="557685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5"/>
          <p:cNvSpPr/>
          <p:nvPr/>
        </p:nvSpPr>
        <p:spPr>
          <a:xfrm rot="5400000">
            <a:off x="55768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5"/>
          <p:cNvSpPr/>
          <p:nvPr/>
        </p:nvSpPr>
        <p:spPr>
          <a:xfrm rot="5400000">
            <a:off x="583040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5"/>
          <p:cNvSpPr/>
          <p:nvPr/>
        </p:nvSpPr>
        <p:spPr>
          <a:xfrm rot="5400000">
            <a:off x="58304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5"/>
          <p:cNvSpPr/>
          <p:nvPr/>
        </p:nvSpPr>
        <p:spPr>
          <a:xfrm rot="5400000">
            <a:off x="6083950" y="2411091"/>
            <a:ext cx="195900" cy="1959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5"/>
          <p:cNvSpPr/>
          <p:nvPr/>
        </p:nvSpPr>
        <p:spPr>
          <a:xfrm rot="5400000">
            <a:off x="60839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5"/>
          <p:cNvSpPr/>
          <p:nvPr/>
        </p:nvSpPr>
        <p:spPr>
          <a:xfrm rot="5400000">
            <a:off x="63375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5"/>
          <p:cNvSpPr/>
          <p:nvPr/>
        </p:nvSpPr>
        <p:spPr>
          <a:xfrm rot="5400000">
            <a:off x="63375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5"/>
          <p:cNvSpPr/>
          <p:nvPr/>
        </p:nvSpPr>
        <p:spPr>
          <a:xfrm rot="5400000">
            <a:off x="65910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5"/>
          <p:cNvSpPr/>
          <p:nvPr/>
        </p:nvSpPr>
        <p:spPr>
          <a:xfrm rot="5400000">
            <a:off x="65910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5"/>
          <p:cNvSpPr/>
          <p:nvPr/>
        </p:nvSpPr>
        <p:spPr>
          <a:xfrm rot="5400000">
            <a:off x="68446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5"/>
          <p:cNvSpPr/>
          <p:nvPr/>
        </p:nvSpPr>
        <p:spPr>
          <a:xfrm rot="5400000">
            <a:off x="68446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5"/>
          <p:cNvSpPr/>
          <p:nvPr/>
        </p:nvSpPr>
        <p:spPr>
          <a:xfrm rot="5400000">
            <a:off x="70981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5"/>
          <p:cNvSpPr/>
          <p:nvPr/>
        </p:nvSpPr>
        <p:spPr>
          <a:xfrm rot="5400000">
            <a:off x="709815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5"/>
          <p:cNvSpPr/>
          <p:nvPr/>
        </p:nvSpPr>
        <p:spPr>
          <a:xfrm rot="5400000">
            <a:off x="735170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5"/>
          <p:cNvSpPr/>
          <p:nvPr/>
        </p:nvSpPr>
        <p:spPr>
          <a:xfrm rot="5400000">
            <a:off x="7351700" y="3733816"/>
            <a:ext cx="195900" cy="1959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5"/>
          <p:cNvSpPr/>
          <p:nvPr/>
        </p:nvSpPr>
        <p:spPr>
          <a:xfrm rot="5400000">
            <a:off x="7605250" y="2411091"/>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5"/>
          <p:cNvSpPr/>
          <p:nvPr/>
        </p:nvSpPr>
        <p:spPr>
          <a:xfrm rot="5400000">
            <a:off x="7605250" y="3733816"/>
            <a:ext cx="195900" cy="195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5"/>
          <p:cNvSpPr txBox="1"/>
          <p:nvPr/>
        </p:nvSpPr>
        <p:spPr>
          <a:xfrm>
            <a:off x="7248978" y="14591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40%</a:t>
            </a:r>
            <a:endParaRPr sz="2100" b="1">
              <a:solidFill>
                <a:schemeClr val="dk1"/>
              </a:solidFill>
              <a:latin typeface="Concert One"/>
              <a:ea typeface="Concert One"/>
              <a:cs typeface="Concert One"/>
              <a:sym typeface="Concert One"/>
            </a:endParaRPr>
          </a:p>
        </p:txBody>
      </p:sp>
      <p:sp>
        <p:nvSpPr>
          <p:cNvPr id="1399" name="Google Shape;1399;p105"/>
          <p:cNvSpPr txBox="1"/>
          <p:nvPr/>
        </p:nvSpPr>
        <p:spPr>
          <a:xfrm>
            <a:off x="2983653" y="14591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80%</a:t>
            </a:r>
            <a:endParaRPr sz="2100" b="1">
              <a:solidFill>
                <a:schemeClr val="dk1"/>
              </a:solidFill>
              <a:latin typeface="Concert One"/>
              <a:ea typeface="Concert One"/>
              <a:cs typeface="Concert One"/>
              <a:sym typeface="Concert One"/>
            </a:endParaRPr>
          </a:p>
        </p:txBody>
      </p:sp>
      <p:sp>
        <p:nvSpPr>
          <p:cNvPr id="1400" name="Google Shape;1400;p105"/>
          <p:cNvSpPr txBox="1"/>
          <p:nvPr/>
        </p:nvSpPr>
        <p:spPr>
          <a:xfrm>
            <a:off x="2983653" y="27707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50%</a:t>
            </a:r>
            <a:endParaRPr sz="2100" b="1">
              <a:solidFill>
                <a:schemeClr val="dk1"/>
              </a:solidFill>
              <a:latin typeface="Concert One"/>
              <a:ea typeface="Concert One"/>
              <a:cs typeface="Concert One"/>
              <a:sym typeface="Concert One"/>
            </a:endParaRPr>
          </a:p>
        </p:txBody>
      </p:sp>
      <p:sp>
        <p:nvSpPr>
          <p:cNvPr id="1401" name="Google Shape;1401;p105"/>
          <p:cNvSpPr txBox="1"/>
          <p:nvPr/>
        </p:nvSpPr>
        <p:spPr>
          <a:xfrm>
            <a:off x="7248981" y="2770738"/>
            <a:ext cx="6960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Concert One"/>
                <a:ea typeface="Concert One"/>
                <a:cs typeface="Concert One"/>
                <a:sym typeface="Concert One"/>
              </a:rPr>
              <a:t>90%</a:t>
            </a:r>
            <a:endParaRPr sz="2100" b="1">
              <a:solidFill>
                <a:schemeClr val="dk1"/>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99"/>
                                        </p:tgtEl>
                                        <p:attrNameLst>
                                          <p:attrName>style.visibility</p:attrName>
                                        </p:attrNameLst>
                                      </p:cBhvr>
                                      <p:to>
                                        <p:strVal val="visible"/>
                                      </p:to>
                                    </p:set>
                                    <p:animEffect transition="in" filter="fade">
                                      <p:cBhvr>
                                        <p:cTn id="7" dur="1000"/>
                                        <p:tgtEl>
                                          <p:spTgt spid="139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00"/>
                                        </p:tgtEl>
                                        <p:attrNameLst>
                                          <p:attrName>style.visibility</p:attrName>
                                        </p:attrNameLst>
                                      </p:cBhvr>
                                      <p:to>
                                        <p:strVal val="visible"/>
                                      </p:to>
                                    </p:set>
                                    <p:animEffect transition="in" filter="fade">
                                      <p:cBhvr>
                                        <p:cTn id="11" dur="1000"/>
                                        <p:tgtEl>
                                          <p:spTgt spid="140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98"/>
                                        </p:tgtEl>
                                        <p:attrNameLst>
                                          <p:attrName>style.visibility</p:attrName>
                                        </p:attrNameLst>
                                      </p:cBhvr>
                                      <p:to>
                                        <p:strVal val="visible"/>
                                      </p:to>
                                    </p:set>
                                    <p:animEffect transition="in" filter="fade">
                                      <p:cBhvr>
                                        <p:cTn id="15" dur="1000"/>
                                        <p:tgtEl>
                                          <p:spTgt spid="139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01"/>
                                        </p:tgtEl>
                                        <p:attrNameLst>
                                          <p:attrName>style.visibility</p:attrName>
                                        </p:attrNameLst>
                                      </p:cBhvr>
                                      <p:to>
                                        <p:strVal val="visible"/>
                                      </p:to>
                                    </p:set>
                                    <p:animEffect transition="in" filter="fade">
                                      <p:cBhvr>
                                        <p:cTn id="19" dur="1000"/>
                                        <p:tgtEl>
                                          <p:spTgt spid="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06"/>
          <p:cNvSpPr txBox="1">
            <a:spLocks noGrp="1"/>
          </p:cNvSpPr>
          <p:nvPr>
            <p:ph type="title"/>
          </p:nvPr>
        </p:nvSpPr>
        <p:spPr>
          <a:xfrm>
            <a:off x="1002325" y="711175"/>
            <a:ext cx="3082200" cy="9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407" name="Google Shape;1407;p106"/>
          <p:cNvSpPr/>
          <p:nvPr/>
        </p:nvSpPr>
        <p:spPr>
          <a:xfrm>
            <a:off x="1768699" y="3275772"/>
            <a:ext cx="421950" cy="569248"/>
          </a:xfrm>
          <a:custGeom>
            <a:avLst/>
            <a:gdLst/>
            <a:ahLst/>
            <a:cxnLst/>
            <a:rect l="l" t="t" r="r" b="b"/>
            <a:pathLst>
              <a:path w="7859" h="10602" extrusionOk="0">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6"/>
          <p:cNvSpPr/>
          <p:nvPr/>
        </p:nvSpPr>
        <p:spPr>
          <a:xfrm>
            <a:off x="3278289" y="3299689"/>
            <a:ext cx="565195" cy="521408"/>
          </a:xfrm>
          <a:custGeom>
            <a:avLst/>
            <a:gdLst/>
            <a:ahLst/>
            <a:cxnLst/>
            <a:rect l="l" t="t" r="r" b="b"/>
            <a:pathLst>
              <a:path w="10527" h="9711" extrusionOk="0">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106"/>
          <p:cNvGrpSpPr/>
          <p:nvPr/>
        </p:nvGrpSpPr>
        <p:grpSpPr>
          <a:xfrm>
            <a:off x="1727504" y="1793026"/>
            <a:ext cx="560094" cy="545784"/>
            <a:chOff x="1055550" y="2381475"/>
            <a:chExt cx="260800" cy="254125"/>
          </a:xfrm>
        </p:grpSpPr>
        <p:sp>
          <p:nvSpPr>
            <p:cNvPr id="1410" name="Google Shape;1410;p106"/>
            <p:cNvSpPr/>
            <p:nvPr/>
          </p:nvSpPr>
          <p:spPr>
            <a:xfrm>
              <a:off x="1055550" y="2381475"/>
              <a:ext cx="260800" cy="254125"/>
            </a:xfrm>
            <a:custGeom>
              <a:avLst/>
              <a:gdLst/>
              <a:ahLst/>
              <a:cxnLst/>
              <a:rect l="l" t="t" r="r" b="b"/>
              <a:pathLst>
                <a:path w="10432" h="10165" extrusionOk="0">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6"/>
            <p:cNvSpPr/>
            <p:nvPr/>
          </p:nvSpPr>
          <p:spPr>
            <a:xfrm>
              <a:off x="1191575" y="2417375"/>
              <a:ext cx="67625" cy="44375"/>
            </a:xfrm>
            <a:custGeom>
              <a:avLst/>
              <a:gdLst/>
              <a:ahLst/>
              <a:cxnLst/>
              <a:rect l="l" t="t" r="r" b="b"/>
              <a:pathLst>
                <a:path w="2705" h="1775" extrusionOk="0">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106"/>
          <p:cNvSpPr/>
          <p:nvPr/>
        </p:nvSpPr>
        <p:spPr>
          <a:xfrm>
            <a:off x="3304700" y="1834559"/>
            <a:ext cx="512365" cy="462718"/>
          </a:xfrm>
          <a:custGeom>
            <a:avLst/>
            <a:gdLst/>
            <a:ahLst/>
            <a:cxnLst/>
            <a:rect l="l" t="t" r="r" b="b"/>
            <a:pathLst>
              <a:path w="9670" h="8733" extrusionOk="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6"/>
          <p:cNvSpPr txBox="1"/>
          <p:nvPr/>
        </p:nvSpPr>
        <p:spPr>
          <a:xfrm>
            <a:off x="1021600" y="1793068"/>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a:t>
            </a:r>
            <a:endParaRPr sz="2100" b="1">
              <a:solidFill>
                <a:schemeClr val="accent2"/>
              </a:solidFill>
              <a:latin typeface="Concert One"/>
              <a:ea typeface="Concert One"/>
              <a:cs typeface="Concert One"/>
              <a:sym typeface="Concert One"/>
            </a:endParaRPr>
          </a:p>
        </p:txBody>
      </p:sp>
      <p:sp>
        <p:nvSpPr>
          <p:cNvPr id="1414" name="Google Shape;1414;p106"/>
          <p:cNvSpPr txBox="1"/>
          <p:nvPr/>
        </p:nvSpPr>
        <p:spPr>
          <a:xfrm>
            <a:off x="2598800" y="1793068"/>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B)</a:t>
            </a:r>
            <a:endParaRPr sz="2100" b="1">
              <a:solidFill>
                <a:schemeClr val="accent2"/>
              </a:solidFill>
              <a:latin typeface="Concert One"/>
              <a:ea typeface="Concert One"/>
              <a:cs typeface="Concert One"/>
              <a:sym typeface="Concert One"/>
            </a:endParaRPr>
          </a:p>
        </p:txBody>
      </p:sp>
      <p:sp>
        <p:nvSpPr>
          <p:cNvPr id="1415" name="Google Shape;1415;p106"/>
          <p:cNvSpPr txBox="1"/>
          <p:nvPr/>
        </p:nvSpPr>
        <p:spPr>
          <a:xfrm>
            <a:off x="1021600" y="32875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C)</a:t>
            </a:r>
            <a:endParaRPr sz="2100" b="1">
              <a:solidFill>
                <a:schemeClr val="accent2"/>
              </a:solidFill>
              <a:latin typeface="Concert One"/>
              <a:ea typeface="Concert One"/>
              <a:cs typeface="Concert One"/>
              <a:sym typeface="Concert One"/>
            </a:endParaRPr>
          </a:p>
        </p:txBody>
      </p:sp>
      <p:sp>
        <p:nvSpPr>
          <p:cNvPr id="1416" name="Google Shape;1416;p106"/>
          <p:cNvSpPr txBox="1"/>
          <p:nvPr/>
        </p:nvSpPr>
        <p:spPr>
          <a:xfrm>
            <a:off x="2598800" y="32875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D)</a:t>
            </a:r>
            <a:endParaRPr sz="2100" b="1">
              <a:solidFill>
                <a:schemeClr val="accent2"/>
              </a:solidFill>
              <a:latin typeface="Concert One"/>
              <a:ea typeface="Concert One"/>
              <a:cs typeface="Concert One"/>
              <a:sym typeface="Concert One"/>
            </a:endParaRPr>
          </a:p>
        </p:txBody>
      </p:sp>
      <p:sp>
        <p:nvSpPr>
          <p:cNvPr id="1417" name="Google Shape;1417;p106"/>
          <p:cNvSpPr txBox="1"/>
          <p:nvPr/>
        </p:nvSpPr>
        <p:spPr>
          <a:xfrm>
            <a:off x="5399716" y="9983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A)</a:t>
            </a:r>
            <a:endParaRPr sz="2100" b="1">
              <a:solidFill>
                <a:schemeClr val="accent2"/>
              </a:solidFill>
              <a:latin typeface="Concert One"/>
              <a:ea typeface="Concert One"/>
              <a:cs typeface="Concert One"/>
              <a:sym typeface="Concert One"/>
            </a:endParaRPr>
          </a:p>
        </p:txBody>
      </p:sp>
      <p:sp>
        <p:nvSpPr>
          <p:cNvPr id="1418" name="Google Shape;1418;p106"/>
          <p:cNvSpPr txBox="1"/>
          <p:nvPr/>
        </p:nvSpPr>
        <p:spPr>
          <a:xfrm>
            <a:off x="5399716" y="191159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B)</a:t>
            </a:r>
            <a:endParaRPr sz="2100" b="1">
              <a:solidFill>
                <a:schemeClr val="accent2"/>
              </a:solidFill>
              <a:latin typeface="Concert One"/>
              <a:ea typeface="Concert One"/>
              <a:cs typeface="Concert One"/>
              <a:sym typeface="Concert One"/>
            </a:endParaRPr>
          </a:p>
        </p:txBody>
      </p:sp>
      <p:sp>
        <p:nvSpPr>
          <p:cNvPr id="1419" name="Google Shape;1419;p106"/>
          <p:cNvSpPr txBox="1"/>
          <p:nvPr/>
        </p:nvSpPr>
        <p:spPr>
          <a:xfrm>
            <a:off x="5399716" y="282484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C)</a:t>
            </a:r>
            <a:endParaRPr sz="2100" b="1">
              <a:solidFill>
                <a:schemeClr val="accent2"/>
              </a:solidFill>
              <a:latin typeface="Concert One"/>
              <a:ea typeface="Concert One"/>
              <a:cs typeface="Concert One"/>
              <a:sym typeface="Concert One"/>
            </a:endParaRPr>
          </a:p>
        </p:txBody>
      </p:sp>
      <p:sp>
        <p:nvSpPr>
          <p:cNvPr id="1420" name="Google Shape;1420;p106"/>
          <p:cNvSpPr txBox="1"/>
          <p:nvPr/>
        </p:nvSpPr>
        <p:spPr>
          <a:xfrm>
            <a:off x="5399716" y="3738093"/>
            <a:ext cx="705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2"/>
                </a:solidFill>
                <a:latin typeface="Concert One"/>
                <a:ea typeface="Concert One"/>
                <a:cs typeface="Concert One"/>
                <a:sym typeface="Concert One"/>
              </a:rPr>
              <a:t>D)</a:t>
            </a:r>
            <a:endParaRPr sz="2100" b="1">
              <a:solidFill>
                <a:schemeClr val="accent2"/>
              </a:solidFill>
              <a:latin typeface="Concert One"/>
              <a:ea typeface="Concert One"/>
              <a:cs typeface="Concert One"/>
              <a:sym typeface="Concert One"/>
            </a:endParaRPr>
          </a:p>
        </p:txBody>
      </p:sp>
      <p:sp>
        <p:nvSpPr>
          <p:cNvPr id="1421" name="Google Shape;1421;p106"/>
          <p:cNvSpPr txBox="1"/>
          <p:nvPr/>
        </p:nvSpPr>
        <p:spPr>
          <a:xfrm>
            <a:off x="6091291" y="833174"/>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Jupiter</a:t>
            </a:r>
            <a:endParaRPr sz="2100" b="1">
              <a:solidFill>
                <a:schemeClr val="accent2"/>
              </a:solidFill>
              <a:latin typeface="Concert One"/>
              <a:ea typeface="Concert One"/>
              <a:cs typeface="Concert One"/>
              <a:sym typeface="Concert One"/>
            </a:endParaRPr>
          </a:p>
        </p:txBody>
      </p:sp>
      <p:sp>
        <p:nvSpPr>
          <p:cNvPr id="1422" name="Google Shape;1422;p106"/>
          <p:cNvSpPr txBox="1"/>
          <p:nvPr/>
        </p:nvSpPr>
        <p:spPr>
          <a:xfrm>
            <a:off x="6091291" y="1146414"/>
            <a:ext cx="1908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423" name="Google Shape;1423;p106"/>
          <p:cNvSpPr txBox="1"/>
          <p:nvPr/>
        </p:nvSpPr>
        <p:spPr>
          <a:xfrm>
            <a:off x="6091289" y="2654257"/>
            <a:ext cx="1908900" cy="39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Mars</a:t>
            </a:r>
            <a:endParaRPr sz="2100" b="1">
              <a:solidFill>
                <a:schemeClr val="accent2"/>
              </a:solidFill>
              <a:latin typeface="Concert One"/>
              <a:ea typeface="Concert One"/>
              <a:cs typeface="Concert One"/>
              <a:sym typeface="Concert One"/>
            </a:endParaRPr>
          </a:p>
        </p:txBody>
      </p:sp>
      <p:sp>
        <p:nvSpPr>
          <p:cNvPr id="1424" name="Google Shape;1424;p106"/>
          <p:cNvSpPr txBox="1"/>
          <p:nvPr/>
        </p:nvSpPr>
        <p:spPr>
          <a:xfrm>
            <a:off x="6091289" y="2968432"/>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425" name="Google Shape;1425;p106"/>
          <p:cNvSpPr txBox="1"/>
          <p:nvPr/>
        </p:nvSpPr>
        <p:spPr>
          <a:xfrm>
            <a:off x="6091291" y="1741007"/>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Neptune</a:t>
            </a:r>
            <a:endParaRPr sz="2100" b="1">
              <a:solidFill>
                <a:schemeClr val="accent2"/>
              </a:solidFill>
              <a:latin typeface="Concert One"/>
              <a:ea typeface="Concert One"/>
              <a:cs typeface="Concert One"/>
              <a:sym typeface="Concert One"/>
            </a:endParaRPr>
          </a:p>
        </p:txBody>
      </p:sp>
      <p:sp>
        <p:nvSpPr>
          <p:cNvPr id="1426" name="Google Shape;1426;p106"/>
          <p:cNvSpPr txBox="1"/>
          <p:nvPr/>
        </p:nvSpPr>
        <p:spPr>
          <a:xfrm>
            <a:off x="6091291" y="2055182"/>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427" name="Google Shape;1427;p106"/>
          <p:cNvSpPr txBox="1"/>
          <p:nvPr/>
        </p:nvSpPr>
        <p:spPr>
          <a:xfrm>
            <a:off x="6091290" y="3567520"/>
            <a:ext cx="19089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accent2"/>
                </a:solidFill>
                <a:latin typeface="Concert One"/>
                <a:ea typeface="Concert One"/>
                <a:cs typeface="Concert One"/>
                <a:sym typeface="Concert One"/>
              </a:rPr>
              <a:t>Mercury</a:t>
            </a:r>
            <a:endParaRPr sz="2100" b="1">
              <a:solidFill>
                <a:schemeClr val="accent2"/>
              </a:solidFill>
              <a:latin typeface="Concert One"/>
              <a:ea typeface="Concert One"/>
              <a:cs typeface="Concert One"/>
              <a:sym typeface="Concert One"/>
            </a:endParaRPr>
          </a:p>
        </p:txBody>
      </p:sp>
      <p:sp>
        <p:nvSpPr>
          <p:cNvPr id="1428" name="Google Shape;1428;p106"/>
          <p:cNvSpPr txBox="1"/>
          <p:nvPr/>
        </p:nvSpPr>
        <p:spPr>
          <a:xfrm>
            <a:off x="6091290" y="3881694"/>
            <a:ext cx="1908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9"/>
                                        </p:tgtEl>
                                        <p:attrNameLst>
                                          <p:attrName>style.visibility</p:attrName>
                                        </p:attrNameLst>
                                      </p:cBhvr>
                                      <p:to>
                                        <p:strVal val="visible"/>
                                      </p:to>
                                    </p:set>
                                    <p:animEffect transition="in" filter="fade">
                                      <p:cBhvr>
                                        <p:cTn id="7" dur="1000"/>
                                        <p:tgtEl>
                                          <p:spTgt spid="140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2"/>
                                        </p:tgtEl>
                                        <p:attrNameLst>
                                          <p:attrName>style.visibility</p:attrName>
                                        </p:attrNameLst>
                                      </p:cBhvr>
                                      <p:to>
                                        <p:strVal val="visible"/>
                                      </p:to>
                                    </p:set>
                                    <p:animEffect transition="in" filter="fade">
                                      <p:cBhvr>
                                        <p:cTn id="11" dur="1000"/>
                                        <p:tgtEl>
                                          <p:spTgt spid="14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07"/>
                                        </p:tgtEl>
                                        <p:attrNameLst>
                                          <p:attrName>style.visibility</p:attrName>
                                        </p:attrNameLst>
                                      </p:cBhvr>
                                      <p:to>
                                        <p:strVal val="visible"/>
                                      </p:to>
                                    </p:set>
                                    <p:animEffect transition="in" filter="fade">
                                      <p:cBhvr>
                                        <p:cTn id="15" dur="1000"/>
                                        <p:tgtEl>
                                          <p:spTgt spid="140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08"/>
                                        </p:tgtEl>
                                        <p:attrNameLst>
                                          <p:attrName>style.visibility</p:attrName>
                                        </p:attrNameLst>
                                      </p:cBhvr>
                                      <p:to>
                                        <p:strVal val="visible"/>
                                      </p:to>
                                    </p:set>
                                    <p:animEffect transition="in" filter="fade">
                                      <p:cBhvr>
                                        <p:cTn id="19" dur="1000"/>
                                        <p:tgtEl>
                                          <p:spTgt spid="1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grpSp>
        <p:nvGrpSpPr>
          <p:cNvPr id="1433" name="Google Shape;1433;p107"/>
          <p:cNvGrpSpPr/>
          <p:nvPr/>
        </p:nvGrpSpPr>
        <p:grpSpPr>
          <a:xfrm rot="1299773">
            <a:off x="5938417" y="2669697"/>
            <a:ext cx="421380" cy="627379"/>
            <a:chOff x="1611400" y="4264325"/>
            <a:chExt cx="204725" cy="304875"/>
          </a:xfrm>
        </p:grpSpPr>
        <p:sp>
          <p:nvSpPr>
            <p:cNvPr id="1434" name="Google Shape;1434;p107"/>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7"/>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107"/>
          <p:cNvSpPr txBox="1">
            <a:spLocks noGrp="1"/>
          </p:cNvSpPr>
          <p:nvPr>
            <p:ph type="title"/>
          </p:nvPr>
        </p:nvSpPr>
        <p:spPr>
          <a:xfrm>
            <a:off x="1761575" y="711175"/>
            <a:ext cx="56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Assignment</a:t>
            </a:r>
            <a:endParaRPr/>
          </a:p>
        </p:txBody>
      </p:sp>
      <p:pic>
        <p:nvPicPr>
          <p:cNvPr id="1437" name="Google Shape;1437;p107"/>
          <p:cNvPicPr preferRelativeResize="0"/>
          <p:nvPr/>
        </p:nvPicPr>
        <p:blipFill>
          <a:blip r:embed="rId3">
            <a:alphaModFix/>
          </a:blip>
          <a:stretch>
            <a:fillRect/>
          </a:stretch>
        </p:blipFill>
        <p:spPr>
          <a:xfrm rot="-668990">
            <a:off x="3208127" y="1360455"/>
            <a:ext cx="2558896" cy="2763791"/>
          </a:xfrm>
          <a:prstGeom prst="rect">
            <a:avLst/>
          </a:prstGeom>
          <a:noFill/>
          <a:ln>
            <a:noFill/>
          </a:ln>
        </p:spPr>
      </p:pic>
      <p:sp>
        <p:nvSpPr>
          <p:cNvPr id="1438" name="Google Shape;1438;p107"/>
          <p:cNvSpPr txBox="1">
            <a:spLocks noGrp="1"/>
          </p:cNvSpPr>
          <p:nvPr>
            <p:ph type="subTitle" idx="4294967295"/>
          </p:nvPr>
        </p:nvSpPr>
        <p:spPr>
          <a:xfrm rot="-668771">
            <a:off x="3548352" y="2412859"/>
            <a:ext cx="2017455" cy="1385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rPr>
              <a:t>Which planet has a beautiful name and is the second one from the Sun</a:t>
            </a:r>
            <a:endParaRPr sz="1600">
              <a:solidFill>
                <a:schemeClr val="dk2"/>
              </a:solidFill>
            </a:endParaRPr>
          </a:p>
          <a:p>
            <a:pPr marL="0" lvl="0" indent="0" algn="l" rtl="0">
              <a:spcBef>
                <a:spcPts val="0"/>
              </a:spcBef>
              <a:spcAft>
                <a:spcPts val="1600"/>
              </a:spcAft>
              <a:buNone/>
            </a:pPr>
            <a:endParaRPr sz="1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3"/>
                                        </p:tgtEl>
                                        <p:attrNameLst>
                                          <p:attrName>style.visibility</p:attrName>
                                        </p:attrNameLst>
                                      </p:cBhvr>
                                      <p:to>
                                        <p:strVal val="visible"/>
                                      </p:to>
                                    </p:set>
                                    <p:animEffect transition="in" filter="fade">
                                      <p:cBhvr>
                                        <p:cTn id="7"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08"/>
          <p:cNvSpPr txBox="1">
            <a:spLocks noGrp="1"/>
          </p:cNvSpPr>
          <p:nvPr>
            <p:ph type="title"/>
          </p:nvPr>
        </p:nvSpPr>
        <p:spPr>
          <a:xfrm>
            <a:off x="1344124" y="3330950"/>
            <a:ext cx="20445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1444" name="Google Shape;1444;p108"/>
          <p:cNvSpPr txBox="1">
            <a:spLocks noGrp="1"/>
          </p:cNvSpPr>
          <p:nvPr>
            <p:ph type="subTitle" idx="1"/>
          </p:nvPr>
        </p:nvSpPr>
        <p:spPr>
          <a:xfrm>
            <a:off x="1344150" y="3693775"/>
            <a:ext cx="2044500" cy="7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45" name="Google Shape;1445;p108"/>
          <p:cNvSpPr txBox="1">
            <a:spLocks noGrp="1"/>
          </p:cNvSpPr>
          <p:nvPr>
            <p:ph type="title" idx="2"/>
          </p:nvPr>
        </p:nvSpPr>
        <p:spPr>
          <a:xfrm>
            <a:off x="5755376" y="3330950"/>
            <a:ext cx="20445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Kaliyah Harris</a:t>
            </a:r>
            <a:endParaRPr/>
          </a:p>
        </p:txBody>
      </p:sp>
      <p:sp>
        <p:nvSpPr>
          <p:cNvPr id="1446" name="Google Shape;1446;p108"/>
          <p:cNvSpPr txBox="1">
            <a:spLocks noGrp="1"/>
          </p:cNvSpPr>
          <p:nvPr>
            <p:ph type="subTitle" idx="3"/>
          </p:nvPr>
        </p:nvSpPr>
        <p:spPr>
          <a:xfrm>
            <a:off x="5755375" y="3693775"/>
            <a:ext cx="2044500" cy="7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47" name="Google Shape;1447;p108"/>
          <p:cNvSpPr txBox="1">
            <a:spLocks noGrp="1"/>
          </p:cNvSpPr>
          <p:nvPr>
            <p:ph type="title" idx="4"/>
          </p:nvPr>
        </p:nvSpPr>
        <p:spPr>
          <a:xfrm>
            <a:off x="1002325" y="711175"/>
            <a:ext cx="2666700" cy="5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teachers</a:t>
            </a:r>
            <a:endParaRPr/>
          </a:p>
        </p:txBody>
      </p:sp>
      <p:pic>
        <p:nvPicPr>
          <p:cNvPr id="1448" name="Google Shape;1448;p108"/>
          <p:cNvPicPr preferRelativeResize="0"/>
          <p:nvPr/>
        </p:nvPicPr>
        <p:blipFill rotWithShape="1">
          <a:blip r:embed="rId3">
            <a:alphaModFix/>
          </a:blip>
          <a:srcRect l="24468" r="998"/>
          <a:stretch/>
        </p:blipFill>
        <p:spPr>
          <a:xfrm rot="460543">
            <a:off x="5950325" y="1499573"/>
            <a:ext cx="1795177" cy="1605326"/>
          </a:xfrm>
          <a:prstGeom prst="rect">
            <a:avLst/>
          </a:prstGeom>
          <a:noFill/>
          <a:ln>
            <a:noFill/>
          </a:ln>
          <a:effectLst>
            <a:outerShdw blurRad="57150" dist="19050" dir="5400000" algn="bl" rotWithShape="0">
              <a:srgbClr val="000000">
                <a:alpha val="50000"/>
              </a:srgbClr>
            </a:outerShdw>
          </a:effectLst>
        </p:spPr>
      </p:pic>
      <p:pic>
        <p:nvPicPr>
          <p:cNvPr id="1449" name="Google Shape;1449;p108"/>
          <p:cNvPicPr preferRelativeResize="0"/>
          <p:nvPr/>
        </p:nvPicPr>
        <p:blipFill rotWithShape="1">
          <a:blip r:embed="rId4">
            <a:alphaModFix/>
          </a:blip>
          <a:srcRect l="5512" t="5175" r="32960" b="12275"/>
          <a:stretch/>
        </p:blipFill>
        <p:spPr>
          <a:xfrm rot="-376332">
            <a:off x="1438087" y="1498398"/>
            <a:ext cx="1795178" cy="1607673"/>
          </a:xfrm>
          <a:prstGeom prst="rect">
            <a:avLst/>
          </a:prstGeom>
          <a:noFill/>
          <a:ln>
            <a:noFill/>
          </a:ln>
          <a:effectLst>
            <a:outerShdw blurRad="57150" dist="19050" dir="5400000" algn="bl" rotWithShape="0">
              <a:srgbClr val="000000">
                <a:alpha val="50000"/>
              </a:srgbClr>
            </a:outerShdw>
          </a:effectLst>
        </p:spPr>
      </p:pic>
      <p:sp>
        <p:nvSpPr>
          <p:cNvPr id="1450" name="Google Shape;1450;p108"/>
          <p:cNvSpPr/>
          <p:nvPr/>
        </p:nvSpPr>
        <p:spPr>
          <a:xfrm rot="1283795">
            <a:off x="2714969" y="1387670"/>
            <a:ext cx="647423" cy="266325"/>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1" name="Google Shape;1451;p108"/>
          <p:cNvSpPr/>
          <p:nvPr/>
        </p:nvSpPr>
        <p:spPr>
          <a:xfrm rot="-2407913">
            <a:off x="5812803" y="1387664"/>
            <a:ext cx="647466" cy="266343"/>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9"/>
                                        </p:tgtEl>
                                        <p:attrNameLst>
                                          <p:attrName>style.visibility</p:attrName>
                                        </p:attrNameLst>
                                      </p:cBhvr>
                                      <p:to>
                                        <p:strVal val="visible"/>
                                      </p:to>
                                    </p:set>
                                    <p:animEffect transition="in" filter="fade">
                                      <p:cBhvr>
                                        <p:cTn id="7" dur="1000"/>
                                        <p:tgtEl>
                                          <p:spTgt spid="1449"/>
                                        </p:tgtEl>
                                      </p:cBhvr>
                                    </p:animEffect>
                                  </p:childTnLst>
                                </p:cTn>
                              </p:par>
                              <p:par>
                                <p:cTn id="8" presetID="10" presetClass="entr" presetSubtype="0" fill="hold" nodeType="withEffect">
                                  <p:stCondLst>
                                    <p:cond delay="0"/>
                                  </p:stCondLst>
                                  <p:childTnLst>
                                    <p:set>
                                      <p:cBhvr>
                                        <p:cTn id="9" dur="1" fill="hold">
                                          <p:stCondLst>
                                            <p:cond delay="0"/>
                                          </p:stCondLst>
                                        </p:cTn>
                                        <p:tgtEl>
                                          <p:spTgt spid="1450"/>
                                        </p:tgtEl>
                                        <p:attrNameLst>
                                          <p:attrName>style.visibility</p:attrName>
                                        </p:attrNameLst>
                                      </p:cBhvr>
                                      <p:to>
                                        <p:strVal val="visible"/>
                                      </p:to>
                                    </p:set>
                                    <p:animEffect transition="in" filter="fade">
                                      <p:cBhvr>
                                        <p:cTn id="10" dur="1000"/>
                                        <p:tgtEl>
                                          <p:spTgt spid="1450"/>
                                        </p:tgtEl>
                                      </p:cBhvr>
                                    </p:animEffect>
                                  </p:childTnLst>
                                </p:cTn>
                              </p:par>
                              <p:par>
                                <p:cTn id="11" presetID="10" presetClass="entr" presetSubtype="0" fill="hold" nodeType="withEffect">
                                  <p:stCondLst>
                                    <p:cond delay="0"/>
                                  </p:stCondLst>
                                  <p:childTnLst>
                                    <p:set>
                                      <p:cBhvr>
                                        <p:cTn id="12" dur="1" fill="hold">
                                          <p:stCondLst>
                                            <p:cond delay="0"/>
                                          </p:stCondLst>
                                        </p:cTn>
                                        <p:tgtEl>
                                          <p:spTgt spid="1448"/>
                                        </p:tgtEl>
                                        <p:attrNameLst>
                                          <p:attrName>style.visibility</p:attrName>
                                        </p:attrNameLst>
                                      </p:cBhvr>
                                      <p:to>
                                        <p:strVal val="visible"/>
                                      </p:to>
                                    </p:set>
                                    <p:animEffect transition="in" filter="fade">
                                      <p:cBhvr>
                                        <p:cTn id="13" dur="1000"/>
                                        <p:tgtEl>
                                          <p:spTgt spid="1448"/>
                                        </p:tgtEl>
                                      </p:cBhvr>
                                    </p:animEffect>
                                  </p:childTnLst>
                                </p:cTn>
                              </p:par>
                              <p:par>
                                <p:cTn id="14" presetID="10" presetClass="entr" presetSubtype="0" fill="hold" nodeType="withEffect">
                                  <p:stCondLst>
                                    <p:cond delay="0"/>
                                  </p:stCondLst>
                                  <p:childTnLst>
                                    <p:set>
                                      <p:cBhvr>
                                        <p:cTn id="15" dur="1" fill="hold">
                                          <p:stCondLst>
                                            <p:cond delay="0"/>
                                          </p:stCondLst>
                                        </p:cTn>
                                        <p:tgtEl>
                                          <p:spTgt spid="1451"/>
                                        </p:tgtEl>
                                        <p:attrNameLst>
                                          <p:attrName>style.visibility</p:attrName>
                                        </p:attrNameLst>
                                      </p:cBhvr>
                                      <p:to>
                                        <p:strVal val="visible"/>
                                      </p:to>
                                    </p:set>
                                    <p:animEffect transition="in" filter="fade">
                                      <p:cBhvr>
                                        <p:cTn id="16" dur="1000"/>
                                        <p:tgtEl>
                                          <p:spTgt spid="1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09"/>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457" name="Google Shape;1457;p109"/>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 youremail@freepik.com           +91 620 421 838    yourcompany.com</a:t>
            </a:r>
            <a:endParaRPr/>
          </a:p>
          <a:p>
            <a:pPr marL="0" lvl="0" indent="0" algn="l" rtl="0">
              <a:spcBef>
                <a:spcPts val="0"/>
              </a:spcBef>
              <a:spcAft>
                <a:spcPts val="0"/>
              </a:spcAft>
              <a:buNone/>
            </a:pPr>
            <a:endParaRPr/>
          </a:p>
        </p:txBody>
      </p:sp>
      <p:pic>
        <p:nvPicPr>
          <p:cNvPr id="1458" name="Google Shape;1458;p109"/>
          <p:cNvPicPr preferRelativeResize="0"/>
          <p:nvPr/>
        </p:nvPicPr>
        <p:blipFill rotWithShape="1">
          <a:blip r:embed="rId3">
            <a:alphaModFix/>
          </a:blip>
          <a:srcRect t="16970" r="8892" b="21025"/>
          <a:stretch/>
        </p:blipFill>
        <p:spPr>
          <a:xfrm rot="-5400000">
            <a:off x="5989875" y="490898"/>
            <a:ext cx="2036850" cy="810276"/>
          </a:xfrm>
          <a:prstGeom prst="rect">
            <a:avLst/>
          </a:prstGeom>
          <a:noFill/>
          <a:ln>
            <a:noFill/>
          </a:ln>
        </p:spPr>
      </p:pic>
      <p:pic>
        <p:nvPicPr>
          <p:cNvPr id="1459" name="Google Shape;1459;p109"/>
          <p:cNvPicPr preferRelativeResize="0"/>
          <p:nvPr/>
        </p:nvPicPr>
        <p:blipFill rotWithShape="1">
          <a:blip r:embed="rId3">
            <a:alphaModFix/>
          </a:blip>
          <a:srcRect t="16970" r="8892" b="21025"/>
          <a:stretch/>
        </p:blipFill>
        <p:spPr>
          <a:xfrm rot="-5400000">
            <a:off x="6542325" y="490898"/>
            <a:ext cx="2036850" cy="810276"/>
          </a:xfrm>
          <a:prstGeom prst="rect">
            <a:avLst/>
          </a:prstGeom>
          <a:noFill/>
          <a:ln>
            <a:noFill/>
          </a:ln>
        </p:spPr>
      </p:pic>
      <p:pic>
        <p:nvPicPr>
          <p:cNvPr id="1460" name="Google Shape;1460;p109"/>
          <p:cNvPicPr preferRelativeResize="0"/>
          <p:nvPr/>
        </p:nvPicPr>
        <p:blipFill rotWithShape="1">
          <a:blip r:embed="rId3">
            <a:alphaModFix/>
          </a:blip>
          <a:srcRect t="16970" r="8892" b="21025"/>
          <a:stretch/>
        </p:blipFill>
        <p:spPr>
          <a:xfrm rot="-5400000">
            <a:off x="7085250" y="490898"/>
            <a:ext cx="2036850" cy="810276"/>
          </a:xfrm>
          <a:prstGeom prst="rect">
            <a:avLst/>
          </a:prstGeom>
          <a:noFill/>
          <a:ln>
            <a:noFill/>
          </a:ln>
        </p:spPr>
      </p:pic>
      <p:grpSp>
        <p:nvGrpSpPr>
          <p:cNvPr id="1461" name="Google Shape;1461;p109"/>
          <p:cNvGrpSpPr/>
          <p:nvPr/>
        </p:nvGrpSpPr>
        <p:grpSpPr>
          <a:xfrm>
            <a:off x="7400159" y="291277"/>
            <a:ext cx="282068" cy="274480"/>
            <a:chOff x="7400159" y="291277"/>
            <a:chExt cx="282068" cy="274480"/>
          </a:xfrm>
        </p:grpSpPr>
        <p:sp>
          <p:nvSpPr>
            <p:cNvPr id="1462" name="Google Shape;1462;p109"/>
            <p:cNvSpPr/>
            <p:nvPr/>
          </p:nvSpPr>
          <p:spPr>
            <a:xfrm>
              <a:off x="7613904" y="322889"/>
              <a:ext cx="37563" cy="33951"/>
            </a:xfrm>
            <a:custGeom>
              <a:avLst/>
              <a:gdLst/>
              <a:ahLst/>
              <a:cxnLst/>
              <a:rect l="l" t="t" r="r" b="b"/>
              <a:pathLst>
                <a:path w="10118" h="9145" extrusionOk="0">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9"/>
            <p:cNvSpPr/>
            <p:nvPr/>
          </p:nvSpPr>
          <p:spPr>
            <a:xfrm>
              <a:off x="7454520" y="344442"/>
              <a:ext cx="180320" cy="168978"/>
            </a:xfrm>
            <a:custGeom>
              <a:avLst/>
              <a:gdLst/>
              <a:ahLst/>
              <a:cxnLst/>
              <a:rect l="l" t="t" r="r" b="b"/>
              <a:pathLst>
                <a:path w="48571" h="45516" extrusionOk="0">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9"/>
            <p:cNvSpPr/>
            <p:nvPr/>
          </p:nvSpPr>
          <p:spPr>
            <a:xfrm>
              <a:off x="7400159" y="291277"/>
              <a:ext cx="282068" cy="274480"/>
            </a:xfrm>
            <a:custGeom>
              <a:avLst/>
              <a:gdLst/>
              <a:ahLst/>
              <a:cxnLst/>
              <a:rect l="l" t="t" r="r" b="b"/>
              <a:pathLst>
                <a:path w="75978" h="73934" extrusionOk="0">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109"/>
          <p:cNvGrpSpPr/>
          <p:nvPr/>
        </p:nvGrpSpPr>
        <p:grpSpPr>
          <a:xfrm>
            <a:off x="7953799" y="283851"/>
            <a:ext cx="299752" cy="289321"/>
            <a:chOff x="4958324" y="-1574249"/>
            <a:chExt cx="299752" cy="289321"/>
          </a:xfrm>
        </p:grpSpPr>
        <p:sp>
          <p:nvSpPr>
            <p:cNvPr id="1466" name="Google Shape;1466;p109"/>
            <p:cNvSpPr/>
            <p:nvPr/>
          </p:nvSpPr>
          <p:spPr>
            <a:xfrm>
              <a:off x="4958324" y="-1485711"/>
              <a:ext cx="78260" cy="196774"/>
            </a:xfrm>
            <a:custGeom>
              <a:avLst/>
              <a:gdLst/>
              <a:ahLst/>
              <a:cxnLst/>
              <a:rect l="l" t="t" r="r" b="b"/>
              <a:pathLst>
                <a:path w="21080" h="53003" extrusionOk="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9"/>
            <p:cNvSpPr/>
            <p:nvPr/>
          </p:nvSpPr>
          <p:spPr>
            <a:xfrm>
              <a:off x="4958643" y="-1574249"/>
              <a:ext cx="75995" cy="74573"/>
            </a:xfrm>
            <a:custGeom>
              <a:avLst/>
              <a:gdLst/>
              <a:ahLst/>
              <a:cxnLst/>
              <a:rect l="l" t="t" r="r" b="b"/>
              <a:pathLst>
                <a:path w="20470" h="20087" extrusionOk="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9"/>
            <p:cNvSpPr/>
            <p:nvPr/>
          </p:nvSpPr>
          <p:spPr>
            <a:xfrm>
              <a:off x="5065913" y="-1485244"/>
              <a:ext cx="192163" cy="200315"/>
            </a:xfrm>
            <a:custGeom>
              <a:avLst/>
              <a:gdLst/>
              <a:ahLst/>
              <a:cxnLst/>
              <a:rect l="l" t="t" r="r" b="b"/>
              <a:pathLst>
                <a:path w="51761" h="53957" extrusionOk="0">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109"/>
          <p:cNvSpPr/>
          <p:nvPr/>
        </p:nvSpPr>
        <p:spPr>
          <a:xfrm>
            <a:off x="6878873" y="264080"/>
            <a:ext cx="177981" cy="328887"/>
          </a:xfrm>
          <a:custGeom>
            <a:avLst/>
            <a:gdLst/>
            <a:ahLst/>
            <a:cxnLst/>
            <a:rect l="l" t="t" r="r" b="b"/>
            <a:pathLst>
              <a:path w="47941" h="88589" extrusionOk="0">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9"/>
          <p:cNvSpPr txBox="1"/>
          <p:nvPr/>
        </p:nvSpPr>
        <p:spPr>
          <a:xfrm rot="-417866">
            <a:off x="7054142" y="3665421"/>
            <a:ext cx="1088632" cy="797572"/>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2"/>
                </a:solidFill>
                <a:latin typeface="Concert One"/>
                <a:ea typeface="Concert One"/>
                <a:cs typeface="Concert One"/>
                <a:sym typeface="Concert One"/>
              </a:rPr>
              <a:t>Please keep this slide for attribution.</a:t>
            </a:r>
            <a:endParaRPr sz="1200">
              <a:solidFill>
                <a:schemeClr val="accent2"/>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56"/>
                                        </p:tgtEl>
                                        <p:attrNameLst>
                                          <p:attrName>style.visibility</p:attrName>
                                        </p:attrNameLst>
                                      </p:cBhvr>
                                      <p:to>
                                        <p:strVal val="visible"/>
                                      </p:to>
                                    </p:set>
                                    <p:anim calcmode="lin" valueType="num">
                                      <p:cBhvr additive="base">
                                        <p:cTn id="7" dur="1000"/>
                                        <p:tgtEl>
                                          <p:spTgt spid="145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457"/>
                                        </p:tgtEl>
                                        <p:attrNameLst>
                                          <p:attrName>style.visibility</p:attrName>
                                        </p:attrNameLst>
                                      </p:cBhvr>
                                      <p:to>
                                        <p:strVal val="visible"/>
                                      </p:to>
                                    </p:set>
                                    <p:anim calcmode="lin" valueType="num">
                                      <p:cBhvr additive="base">
                                        <p:cTn id="10" dur="1000"/>
                                        <p:tgtEl>
                                          <p:spTgt spid="14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10"/>
          <p:cNvSpPr txBox="1">
            <a:spLocks noGrp="1"/>
          </p:cNvSpPr>
          <p:nvPr>
            <p:ph type="title"/>
          </p:nvPr>
        </p:nvSpPr>
        <p:spPr>
          <a:xfrm>
            <a:off x="1781550" y="711175"/>
            <a:ext cx="59337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Universal Icon Pack</a:t>
            </a:r>
            <a:endParaRPr/>
          </a:p>
        </p:txBody>
      </p:sp>
      <p:grpSp>
        <p:nvGrpSpPr>
          <p:cNvPr id="1476" name="Google Shape;1476;p110"/>
          <p:cNvGrpSpPr/>
          <p:nvPr/>
        </p:nvGrpSpPr>
        <p:grpSpPr>
          <a:xfrm>
            <a:off x="7903527" y="3699682"/>
            <a:ext cx="216413" cy="374924"/>
            <a:chOff x="6338200" y="4078375"/>
            <a:chExt cx="179775" cy="311450"/>
          </a:xfrm>
        </p:grpSpPr>
        <p:sp>
          <p:nvSpPr>
            <p:cNvPr id="1477" name="Google Shape;1477;p110"/>
            <p:cNvSpPr/>
            <p:nvPr/>
          </p:nvSpPr>
          <p:spPr>
            <a:xfrm>
              <a:off x="6338200" y="4078375"/>
              <a:ext cx="179775" cy="311450"/>
            </a:xfrm>
            <a:custGeom>
              <a:avLst/>
              <a:gdLst/>
              <a:ahLst/>
              <a:cxnLst/>
              <a:rect l="l" t="t" r="r" b="b"/>
              <a:pathLst>
                <a:path w="7191" h="12458" extrusionOk="0">
                  <a:moveTo>
                    <a:pt x="3341" y="1040"/>
                  </a:moveTo>
                  <a:cubicBezTo>
                    <a:pt x="3385" y="1040"/>
                    <a:pt x="3430" y="1041"/>
                    <a:pt x="3477" y="1044"/>
                  </a:cubicBezTo>
                  <a:cubicBezTo>
                    <a:pt x="4049" y="1259"/>
                    <a:pt x="4096" y="2616"/>
                    <a:pt x="4144" y="3092"/>
                  </a:cubicBezTo>
                  <a:cubicBezTo>
                    <a:pt x="4215" y="3807"/>
                    <a:pt x="4239" y="4545"/>
                    <a:pt x="4215" y="5283"/>
                  </a:cubicBezTo>
                  <a:cubicBezTo>
                    <a:pt x="4215" y="6093"/>
                    <a:pt x="4168" y="6903"/>
                    <a:pt x="4096" y="7736"/>
                  </a:cubicBezTo>
                  <a:cubicBezTo>
                    <a:pt x="4096" y="7903"/>
                    <a:pt x="4192" y="8093"/>
                    <a:pt x="4358" y="8188"/>
                  </a:cubicBezTo>
                  <a:cubicBezTo>
                    <a:pt x="5049" y="8641"/>
                    <a:pt x="5192" y="9403"/>
                    <a:pt x="5001" y="10165"/>
                  </a:cubicBezTo>
                  <a:cubicBezTo>
                    <a:pt x="4739" y="11141"/>
                    <a:pt x="3834" y="11403"/>
                    <a:pt x="2953" y="11403"/>
                  </a:cubicBezTo>
                  <a:cubicBezTo>
                    <a:pt x="1691" y="11403"/>
                    <a:pt x="1072" y="10594"/>
                    <a:pt x="1096" y="9379"/>
                  </a:cubicBezTo>
                  <a:cubicBezTo>
                    <a:pt x="1096" y="8903"/>
                    <a:pt x="1334" y="8450"/>
                    <a:pt x="1762" y="8212"/>
                  </a:cubicBezTo>
                  <a:cubicBezTo>
                    <a:pt x="1905" y="8117"/>
                    <a:pt x="2024" y="7927"/>
                    <a:pt x="2024" y="7760"/>
                  </a:cubicBezTo>
                  <a:lnTo>
                    <a:pt x="2024" y="4521"/>
                  </a:lnTo>
                  <a:cubicBezTo>
                    <a:pt x="2024" y="3244"/>
                    <a:pt x="1640" y="1040"/>
                    <a:pt x="3341" y="1040"/>
                  </a:cubicBezTo>
                  <a:close/>
                  <a:moveTo>
                    <a:pt x="3162" y="0"/>
                  </a:moveTo>
                  <a:cubicBezTo>
                    <a:pt x="1714" y="0"/>
                    <a:pt x="1087" y="1154"/>
                    <a:pt x="977" y="2616"/>
                  </a:cubicBezTo>
                  <a:cubicBezTo>
                    <a:pt x="881" y="4211"/>
                    <a:pt x="953" y="5855"/>
                    <a:pt x="977" y="7450"/>
                  </a:cubicBezTo>
                  <a:cubicBezTo>
                    <a:pt x="238" y="8022"/>
                    <a:pt x="0" y="9070"/>
                    <a:pt x="95" y="9951"/>
                  </a:cubicBezTo>
                  <a:cubicBezTo>
                    <a:pt x="191" y="11570"/>
                    <a:pt x="1429" y="12356"/>
                    <a:pt x="2953" y="12451"/>
                  </a:cubicBezTo>
                  <a:cubicBezTo>
                    <a:pt x="3018" y="12455"/>
                    <a:pt x="3082" y="12457"/>
                    <a:pt x="3145" y="12457"/>
                  </a:cubicBezTo>
                  <a:cubicBezTo>
                    <a:pt x="5741" y="12457"/>
                    <a:pt x="7190" y="9171"/>
                    <a:pt x="5144" y="7474"/>
                  </a:cubicBezTo>
                  <a:cubicBezTo>
                    <a:pt x="5239" y="6212"/>
                    <a:pt x="5263" y="4950"/>
                    <a:pt x="5216" y="3688"/>
                  </a:cubicBezTo>
                  <a:cubicBezTo>
                    <a:pt x="5168" y="2497"/>
                    <a:pt x="5097" y="473"/>
                    <a:pt x="3739" y="44"/>
                  </a:cubicBezTo>
                  <a:cubicBezTo>
                    <a:pt x="3689" y="27"/>
                    <a:pt x="3638" y="10"/>
                    <a:pt x="3579" y="10"/>
                  </a:cubicBezTo>
                  <a:cubicBezTo>
                    <a:pt x="3555" y="10"/>
                    <a:pt x="3529" y="13"/>
                    <a:pt x="3501" y="20"/>
                  </a:cubicBezTo>
                  <a:cubicBezTo>
                    <a:pt x="3383" y="7"/>
                    <a:pt x="3270" y="0"/>
                    <a:pt x="3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10"/>
            <p:cNvSpPr/>
            <p:nvPr/>
          </p:nvSpPr>
          <p:spPr>
            <a:xfrm>
              <a:off x="6403075" y="4149875"/>
              <a:ext cx="26225" cy="178325"/>
            </a:xfrm>
            <a:custGeom>
              <a:avLst/>
              <a:gdLst/>
              <a:ahLst/>
              <a:cxnLst/>
              <a:rect l="l" t="t" r="r" b="b"/>
              <a:pathLst>
                <a:path w="1049" h="7133" extrusionOk="0">
                  <a:moveTo>
                    <a:pt x="525" y="0"/>
                  </a:moveTo>
                  <a:cubicBezTo>
                    <a:pt x="263" y="0"/>
                    <a:pt x="1" y="173"/>
                    <a:pt x="1" y="518"/>
                  </a:cubicBezTo>
                  <a:lnTo>
                    <a:pt x="1" y="6614"/>
                  </a:lnTo>
                  <a:cubicBezTo>
                    <a:pt x="1" y="6960"/>
                    <a:pt x="263" y="7132"/>
                    <a:pt x="525" y="7132"/>
                  </a:cubicBezTo>
                  <a:cubicBezTo>
                    <a:pt x="787" y="7132"/>
                    <a:pt x="1049" y="6960"/>
                    <a:pt x="1049" y="6614"/>
                  </a:cubicBezTo>
                  <a:lnTo>
                    <a:pt x="1049" y="518"/>
                  </a:lnTo>
                  <a:cubicBezTo>
                    <a:pt x="1049" y="173"/>
                    <a:pt x="78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110"/>
          <p:cNvSpPr/>
          <p:nvPr/>
        </p:nvSpPr>
        <p:spPr>
          <a:xfrm>
            <a:off x="5714567" y="3713081"/>
            <a:ext cx="337606" cy="257252"/>
          </a:xfrm>
          <a:custGeom>
            <a:avLst/>
            <a:gdLst/>
            <a:ahLst/>
            <a:cxnLst/>
            <a:rect l="l" t="t" r="r" b="b"/>
            <a:pathLst>
              <a:path w="11218" h="8548" extrusionOk="0">
                <a:moveTo>
                  <a:pt x="6002" y="4047"/>
                </a:moveTo>
                <a:cubicBezTo>
                  <a:pt x="6026" y="4404"/>
                  <a:pt x="6050" y="4738"/>
                  <a:pt x="6050" y="5095"/>
                </a:cubicBezTo>
                <a:cubicBezTo>
                  <a:pt x="5573" y="5071"/>
                  <a:pt x="5097" y="5047"/>
                  <a:pt x="4621" y="5047"/>
                </a:cubicBezTo>
                <a:cubicBezTo>
                  <a:pt x="4597" y="4714"/>
                  <a:pt x="4573" y="4381"/>
                  <a:pt x="4549" y="4047"/>
                </a:cubicBezTo>
                <a:close/>
                <a:moveTo>
                  <a:pt x="9597" y="3837"/>
                </a:moveTo>
                <a:cubicBezTo>
                  <a:pt x="9859" y="3837"/>
                  <a:pt x="10092" y="3891"/>
                  <a:pt x="10146" y="4119"/>
                </a:cubicBezTo>
                <a:cubicBezTo>
                  <a:pt x="10193" y="4476"/>
                  <a:pt x="10170" y="4857"/>
                  <a:pt x="10098" y="5214"/>
                </a:cubicBezTo>
                <a:cubicBezTo>
                  <a:pt x="9765" y="5214"/>
                  <a:pt x="9431" y="5167"/>
                  <a:pt x="9074" y="5167"/>
                </a:cubicBezTo>
                <a:cubicBezTo>
                  <a:pt x="9050" y="4738"/>
                  <a:pt x="9026" y="4309"/>
                  <a:pt x="9003" y="3881"/>
                </a:cubicBezTo>
                <a:cubicBezTo>
                  <a:pt x="9170" y="3870"/>
                  <a:pt x="9392" y="3837"/>
                  <a:pt x="9597" y="3837"/>
                </a:cubicBezTo>
                <a:close/>
                <a:moveTo>
                  <a:pt x="1549" y="4143"/>
                </a:moveTo>
                <a:cubicBezTo>
                  <a:pt x="1573" y="4524"/>
                  <a:pt x="1573" y="4928"/>
                  <a:pt x="1596" y="5333"/>
                </a:cubicBezTo>
                <a:cubicBezTo>
                  <a:pt x="1525" y="5309"/>
                  <a:pt x="1477" y="5286"/>
                  <a:pt x="1406" y="5286"/>
                </a:cubicBezTo>
                <a:cubicBezTo>
                  <a:pt x="1367" y="5292"/>
                  <a:pt x="1332" y="5295"/>
                  <a:pt x="1301" y="5295"/>
                </a:cubicBezTo>
                <a:cubicBezTo>
                  <a:pt x="1090" y="5295"/>
                  <a:pt x="1069" y="5154"/>
                  <a:pt x="1049" y="4905"/>
                </a:cubicBezTo>
                <a:cubicBezTo>
                  <a:pt x="1025" y="4619"/>
                  <a:pt x="1025" y="4381"/>
                  <a:pt x="1001" y="4143"/>
                </a:cubicBezTo>
                <a:close/>
                <a:moveTo>
                  <a:pt x="2954" y="1475"/>
                </a:moveTo>
                <a:cubicBezTo>
                  <a:pt x="3144" y="1809"/>
                  <a:pt x="3359" y="2118"/>
                  <a:pt x="3525" y="2476"/>
                </a:cubicBezTo>
                <a:cubicBezTo>
                  <a:pt x="3597" y="4143"/>
                  <a:pt x="3859" y="5857"/>
                  <a:pt x="3644" y="7548"/>
                </a:cubicBezTo>
                <a:cubicBezTo>
                  <a:pt x="3392" y="7531"/>
                  <a:pt x="3127" y="7514"/>
                  <a:pt x="2868" y="7514"/>
                </a:cubicBezTo>
                <a:cubicBezTo>
                  <a:pt x="2760" y="7514"/>
                  <a:pt x="2654" y="7517"/>
                  <a:pt x="2549" y="7524"/>
                </a:cubicBezTo>
                <a:cubicBezTo>
                  <a:pt x="2549" y="5905"/>
                  <a:pt x="2525" y="4309"/>
                  <a:pt x="2382" y="2690"/>
                </a:cubicBezTo>
                <a:cubicBezTo>
                  <a:pt x="2382" y="2642"/>
                  <a:pt x="2358" y="2618"/>
                  <a:pt x="2358" y="2571"/>
                </a:cubicBezTo>
                <a:cubicBezTo>
                  <a:pt x="2597" y="2214"/>
                  <a:pt x="2787" y="1856"/>
                  <a:pt x="2954" y="1475"/>
                </a:cubicBezTo>
                <a:close/>
                <a:moveTo>
                  <a:pt x="7431" y="1475"/>
                </a:moveTo>
                <a:cubicBezTo>
                  <a:pt x="7598" y="1809"/>
                  <a:pt x="7812" y="2118"/>
                  <a:pt x="7979" y="2476"/>
                </a:cubicBezTo>
                <a:cubicBezTo>
                  <a:pt x="8074" y="4143"/>
                  <a:pt x="8336" y="5857"/>
                  <a:pt x="8122" y="7548"/>
                </a:cubicBezTo>
                <a:cubicBezTo>
                  <a:pt x="7852" y="7531"/>
                  <a:pt x="7595" y="7514"/>
                  <a:pt x="7332" y="7514"/>
                </a:cubicBezTo>
                <a:cubicBezTo>
                  <a:pt x="7223" y="7514"/>
                  <a:pt x="7114" y="7517"/>
                  <a:pt x="7002" y="7524"/>
                </a:cubicBezTo>
                <a:cubicBezTo>
                  <a:pt x="7002" y="5905"/>
                  <a:pt x="6978" y="4309"/>
                  <a:pt x="6836" y="2690"/>
                </a:cubicBezTo>
                <a:cubicBezTo>
                  <a:pt x="6836" y="2642"/>
                  <a:pt x="6836" y="2618"/>
                  <a:pt x="6836" y="2571"/>
                </a:cubicBezTo>
                <a:cubicBezTo>
                  <a:pt x="7050" y="2214"/>
                  <a:pt x="7240" y="1856"/>
                  <a:pt x="7431" y="1475"/>
                </a:cubicBezTo>
                <a:close/>
                <a:moveTo>
                  <a:pt x="7467" y="0"/>
                </a:moveTo>
                <a:cubicBezTo>
                  <a:pt x="7318" y="0"/>
                  <a:pt x="7167" y="68"/>
                  <a:pt x="7074" y="213"/>
                </a:cubicBezTo>
                <a:cubicBezTo>
                  <a:pt x="6645" y="809"/>
                  <a:pt x="6478" y="1571"/>
                  <a:pt x="6002" y="2142"/>
                </a:cubicBezTo>
                <a:cubicBezTo>
                  <a:pt x="5883" y="2285"/>
                  <a:pt x="5859" y="2476"/>
                  <a:pt x="5931" y="2642"/>
                </a:cubicBezTo>
                <a:cubicBezTo>
                  <a:pt x="5931" y="2642"/>
                  <a:pt x="5931" y="2666"/>
                  <a:pt x="5931" y="2690"/>
                </a:cubicBezTo>
                <a:cubicBezTo>
                  <a:pt x="5931" y="2833"/>
                  <a:pt x="5931" y="2976"/>
                  <a:pt x="5954" y="3142"/>
                </a:cubicBezTo>
                <a:lnTo>
                  <a:pt x="4478" y="3142"/>
                </a:lnTo>
                <a:cubicBezTo>
                  <a:pt x="4478" y="2904"/>
                  <a:pt x="4454" y="2666"/>
                  <a:pt x="4454" y="2428"/>
                </a:cubicBezTo>
                <a:cubicBezTo>
                  <a:pt x="4454" y="2380"/>
                  <a:pt x="4430" y="2333"/>
                  <a:pt x="4430" y="2285"/>
                </a:cubicBezTo>
                <a:cubicBezTo>
                  <a:pt x="4430" y="2237"/>
                  <a:pt x="4406" y="2190"/>
                  <a:pt x="4383" y="2118"/>
                </a:cubicBezTo>
                <a:cubicBezTo>
                  <a:pt x="4121" y="1523"/>
                  <a:pt x="3644" y="975"/>
                  <a:pt x="3454" y="332"/>
                </a:cubicBezTo>
                <a:cubicBezTo>
                  <a:pt x="3388" y="120"/>
                  <a:pt x="3196" y="4"/>
                  <a:pt x="3003" y="4"/>
                </a:cubicBezTo>
                <a:cubicBezTo>
                  <a:pt x="2848" y="4"/>
                  <a:pt x="2692" y="78"/>
                  <a:pt x="2597" y="237"/>
                </a:cubicBezTo>
                <a:cubicBezTo>
                  <a:pt x="2192" y="832"/>
                  <a:pt x="2001" y="1594"/>
                  <a:pt x="1525" y="2142"/>
                </a:cubicBezTo>
                <a:cubicBezTo>
                  <a:pt x="1406" y="2285"/>
                  <a:pt x="1382" y="2476"/>
                  <a:pt x="1453" y="2642"/>
                </a:cubicBezTo>
                <a:lnTo>
                  <a:pt x="1453" y="2690"/>
                </a:lnTo>
                <a:cubicBezTo>
                  <a:pt x="1453" y="2880"/>
                  <a:pt x="1477" y="3047"/>
                  <a:pt x="1501" y="3214"/>
                </a:cubicBezTo>
                <a:cubicBezTo>
                  <a:pt x="1436" y="3210"/>
                  <a:pt x="1370" y="3208"/>
                  <a:pt x="1305" y="3208"/>
                </a:cubicBezTo>
                <a:cubicBezTo>
                  <a:pt x="990" y="3208"/>
                  <a:pt x="678" y="3254"/>
                  <a:pt x="382" y="3333"/>
                </a:cubicBezTo>
                <a:cubicBezTo>
                  <a:pt x="144" y="3404"/>
                  <a:pt x="1" y="3666"/>
                  <a:pt x="72" y="3904"/>
                </a:cubicBezTo>
                <a:cubicBezTo>
                  <a:pt x="167" y="4428"/>
                  <a:pt x="72" y="4976"/>
                  <a:pt x="239" y="5500"/>
                </a:cubicBezTo>
                <a:cubicBezTo>
                  <a:pt x="398" y="6037"/>
                  <a:pt x="840" y="6209"/>
                  <a:pt x="1329" y="6209"/>
                </a:cubicBezTo>
                <a:cubicBezTo>
                  <a:pt x="1425" y="6209"/>
                  <a:pt x="1523" y="6202"/>
                  <a:pt x="1620" y="6191"/>
                </a:cubicBezTo>
                <a:lnTo>
                  <a:pt x="1620" y="8096"/>
                </a:lnTo>
                <a:cubicBezTo>
                  <a:pt x="1620" y="8361"/>
                  <a:pt x="1844" y="8548"/>
                  <a:pt x="2086" y="8548"/>
                </a:cubicBezTo>
                <a:cubicBezTo>
                  <a:pt x="2169" y="8548"/>
                  <a:pt x="2255" y="8526"/>
                  <a:pt x="2335" y="8477"/>
                </a:cubicBezTo>
                <a:cubicBezTo>
                  <a:pt x="2571" y="8467"/>
                  <a:pt x="2808" y="8461"/>
                  <a:pt x="3045" y="8461"/>
                </a:cubicBezTo>
                <a:cubicBezTo>
                  <a:pt x="3380" y="8461"/>
                  <a:pt x="3714" y="8473"/>
                  <a:pt x="4049" y="8501"/>
                </a:cubicBezTo>
                <a:cubicBezTo>
                  <a:pt x="4264" y="8501"/>
                  <a:pt x="4430" y="8381"/>
                  <a:pt x="4502" y="8167"/>
                </a:cubicBezTo>
                <a:cubicBezTo>
                  <a:pt x="4597" y="7453"/>
                  <a:pt x="4668" y="6714"/>
                  <a:pt x="4645" y="6000"/>
                </a:cubicBezTo>
                <a:cubicBezTo>
                  <a:pt x="5121" y="6000"/>
                  <a:pt x="5597" y="6024"/>
                  <a:pt x="6073" y="6048"/>
                </a:cubicBezTo>
                <a:lnTo>
                  <a:pt x="6073" y="8096"/>
                </a:lnTo>
                <a:cubicBezTo>
                  <a:pt x="6073" y="8361"/>
                  <a:pt x="6297" y="8548"/>
                  <a:pt x="6539" y="8548"/>
                </a:cubicBezTo>
                <a:cubicBezTo>
                  <a:pt x="6623" y="8548"/>
                  <a:pt x="6708" y="8526"/>
                  <a:pt x="6788" y="8477"/>
                </a:cubicBezTo>
                <a:cubicBezTo>
                  <a:pt x="7025" y="8467"/>
                  <a:pt x="7261" y="8461"/>
                  <a:pt x="7498" y="8461"/>
                </a:cubicBezTo>
                <a:cubicBezTo>
                  <a:pt x="7833" y="8461"/>
                  <a:pt x="8168" y="8473"/>
                  <a:pt x="8503" y="8501"/>
                </a:cubicBezTo>
                <a:cubicBezTo>
                  <a:pt x="8717" y="8501"/>
                  <a:pt x="8884" y="8381"/>
                  <a:pt x="8931" y="8167"/>
                </a:cubicBezTo>
                <a:cubicBezTo>
                  <a:pt x="9050" y="7477"/>
                  <a:pt x="9098" y="6786"/>
                  <a:pt x="9098" y="6095"/>
                </a:cubicBezTo>
                <a:cubicBezTo>
                  <a:pt x="9333" y="6117"/>
                  <a:pt x="9564" y="6128"/>
                  <a:pt x="9794" y="6128"/>
                </a:cubicBezTo>
                <a:cubicBezTo>
                  <a:pt x="10076" y="6128"/>
                  <a:pt x="10357" y="6111"/>
                  <a:pt x="10646" y="6071"/>
                </a:cubicBezTo>
                <a:cubicBezTo>
                  <a:pt x="10860" y="6024"/>
                  <a:pt x="10979" y="5833"/>
                  <a:pt x="10979" y="5643"/>
                </a:cubicBezTo>
                <a:cubicBezTo>
                  <a:pt x="10979" y="4928"/>
                  <a:pt x="11217" y="4143"/>
                  <a:pt x="10860" y="3500"/>
                </a:cubicBezTo>
                <a:cubicBezTo>
                  <a:pt x="10627" y="3032"/>
                  <a:pt x="10159" y="2942"/>
                  <a:pt x="9684" y="2942"/>
                </a:cubicBezTo>
                <a:cubicBezTo>
                  <a:pt x="9432" y="2942"/>
                  <a:pt x="9178" y="2967"/>
                  <a:pt x="8955" y="2976"/>
                </a:cubicBezTo>
                <a:cubicBezTo>
                  <a:pt x="8955" y="2785"/>
                  <a:pt x="8931" y="2595"/>
                  <a:pt x="8907" y="2404"/>
                </a:cubicBezTo>
                <a:cubicBezTo>
                  <a:pt x="8907" y="2356"/>
                  <a:pt x="8907" y="2309"/>
                  <a:pt x="8884" y="2285"/>
                </a:cubicBezTo>
                <a:cubicBezTo>
                  <a:pt x="8884" y="2214"/>
                  <a:pt x="8884" y="2166"/>
                  <a:pt x="8860" y="2118"/>
                </a:cubicBezTo>
                <a:cubicBezTo>
                  <a:pt x="8574" y="1499"/>
                  <a:pt x="8098" y="975"/>
                  <a:pt x="7907" y="332"/>
                </a:cubicBezTo>
                <a:cubicBezTo>
                  <a:pt x="7853" y="117"/>
                  <a:pt x="7662" y="0"/>
                  <a:pt x="7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10"/>
          <p:cNvSpPr/>
          <p:nvPr/>
        </p:nvSpPr>
        <p:spPr>
          <a:xfrm>
            <a:off x="4310915" y="3712991"/>
            <a:ext cx="347326" cy="333122"/>
          </a:xfrm>
          <a:custGeom>
            <a:avLst/>
            <a:gdLst/>
            <a:ahLst/>
            <a:cxnLst/>
            <a:rect l="l" t="t" r="r" b="b"/>
            <a:pathLst>
              <a:path w="11541" h="11069" extrusionOk="0">
                <a:moveTo>
                  <a:pt x="5994" y="1040"/>
                </a:moveTo>
                <a:cubicBezTo>
                  <a:pt x="6074" y="1040"/>
                  <a:pt x="6153" y="1043"/>
                  <a:pt x="6230" y="1050"/>
                </a:cubicBezTo>
                <a:cubicBezTo>
                  <a:pt x="6267" y="1049"/>
                  <a:pt x="6305" y="1048"/>
                  <a:pt x="6342" y="1048"/>
                </a:cubicBezTo>
                <a:cubicBezTo>
                  <a:pt x="8427" y="1048"/>
                  <a:pt x="9928" y="2347"/>
                  <a:pt x="10302" y="4336"/>
                </a:cubicBezTo>
                <a:cubicBezTo>
                  <a:pt x="9587" y="4646"/>
                  <a:pt x="8873" y="4884"/>
                  <a:pt x="8159" y="5098"/>
                </a:cubicBezTo>
                <a:cubicBezTo>
                  <a:pt x="7663" y="5257"/>
                  <a:pt x="6673" y="5679"/>
                  <a:pt x="5956" y="5679"/>
                </a:cubicBezTo>
                <a:cubicBezTo>
                  <a:pt x="5812" y="5679"/>
                  <a:pt x="5679" y="5662"/>
                  <a:pt x="5563" y="5622"/>
                </a:cubicBezTo>
                <a:cubicBezTo>
                  <a:pt x="5563" y="5574"/>
                  <a:pt x="5539" y="5551"/>
                  <a:pt x="5539" y="5503"/>
                </a:cubicBezTo>
                <a:cubicBezTo>
                  <a:pt x="5491" y="5265"/>
                  <a:pt x="5444" y="5050"/>
                  <a:pt x="5444" y="4812"/>
                </a:cubicBezTo>
                <a:cubicBezTo>
                  <a:pt x="5396" y="4288"/>
                  <a:pt x="5396" y="3788"/>
                  <a:pt x="5396" y="3264"/>
                </a:cubicBezTo>
                <a:cubicBezTo>
                  <a:pt x="5372" y="2550"/>
                  <a:pt x="5396" y="1812"/>
                  <a:pt x="5420" y="1073"/>
                </a:cubicBezTo>
                <a:cubicBezTo>
                  <a:pt x="5605" y="1057"/>
                  <a:pt x="5802" y="1040"/>
                  <a:pt x="5994" y="1040"/>
                </a:cubicBezTo>
                <a:close/>
                <a:moveTo>
                  <a:pt x="4372" y="1312"/>
                </a:moveTo>
                <a:cubicBezTo>
                  <a:pt x="4372" y="2121"/>
                  <a:pt x="4348" y="2931"/>
                  <a:pt x="4348" y="3741"/>
                </a:cubicBezTo>
                <a:cubicBezTo>
                  <a:pt x="4348" y="4479"/>
                  <a:pt x="4229" y="5932"/>
                  <a:pt x="4896" y="6456"/>
                </a:cubicBezTo>
                <a:cubicBezTo>
                  <a:pt x="5140" y="6640"/>
                  <a:pt x="5451" y="6707"/>
                  <a:pt x="5784" y="6707"/>
                </a:cubicBezTo>
                <a:cubicBezTo>
                  <a:pt x="6395" y="6707"/>
                  <a:pt x="7077" y="6484"/>
                  <a:pt x="7539" y="6360"/>
                </a:cubicBezTo>
                <a:cubicBezTo>
                  <a:pt x="8492" y="6122"/>
                  <a:pt x="9445" y="5813"/>
                  <a:pt x="10373" y="5431"/>
                </a:cubicBezTo>
                <a:lnTo>
                  <a:pt x="10373" y="5431"/>
                </a:lnTo>
                <a:cubicBezTo>
                  <a:pt x="10350" y="7170"/>
                  <a:pt x="9445" y="8885"/>
                  <a:pt x="7849" y="9670"/>
                </a:cubicBezTo>
                <a:cubicBezTo>
                  <a:pt x="7306" y="9931"/>
                  <a:pt x="6688" y="10033"/>
                  <a:pt x="6064" y="10033"/>
                </a:cubicBezTo>
                <a:cubicBezTo>
                  <a:pt x="5320" y="10033"/>
                  <a:pt x="4567" y="9888"/>
                  <a:pt x="3920" y="9694"/>
                </a:cubicBezTo>
                <a:cubicBezTo>
                  <a:pt x="2110" y="9147"/>
                  <a:pt x="1252" y="7527"/>
                  <a:pt x="1109" y="5765"/>
                </a:cubicBezTo>
                <a:cubicBezTo>
                  <a:pt x="919" y="3503"/>
                  <a:pt x="2443" y="1907"/>
                  <a:pt x="4372" y="1312"/>
                </a:cubicBezTo>
                <a:close/>
                <a:moveTo>
                  <a:pt x="6076" y="0"/>
                </a:moveTo>
                <a:cubicBezTo>
                  <a:pt x="2899" y="0"/>
                  <a:pt x="85" y="2175"/>
                  <a:pt x="62" y="5479"/>
                </a:cubicBezTo>
                <a:cubicBezTo>
                  <a:pt x="1" y="8918"/>
                  <a:pt x="2776" y="11068"/>
                  <a:pt x="5890" y="11068"/>
                </a:cubicBezTo>
                <a:cubicBezTo>
                  <a:pt x="6442" y="11068"/>
                  <a:pt x="7004" y="11001"/>
                  <a:pt x="7563" y="10861"/>
                </a:cubicBezTo>
                <a:cubicBezTo>
                  <a:pt x="10183" y="10218"/>
                  <a:pt x="11540" y="7408"/>
                  <a:pt x="11421" y="4860"/>
                </a:cubicBezTo>
                <a:cubicBezTo>
                  <a:pt x="11256" y="2035"/>
                  <a:pt x="9160" y="1"/>
                  <a:pt x="6328" y="1"/>
                </a:cubicBezTo>
                <a:cubicBezTo>
                  <a:pt x="6295" y="1"/>
                  <a:pt x="6262" y="1"/>
                  <a:pt x="6230" y="2"/>
                </a:cubicBezTo>
                <a:cubicBezTo>
                  <a:pt x="6178" y="1"/>
                  <a:pt x="6127" y="0"/>
                  <a:pt x="6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10"/>
          <p:cNvSpPr/>
          <p:nvPr/>
        </p:nvSpPr>
        <p:spPr>
          <a:xfrm>
            <a:off x="2892306" y="3703331"/>
            <a:ext cx="382748" cy="351841"/>
          </a:xfrm>
          <a:custGeom>
            <a:avLst/>
            <a:gdLst/>
            <a:ahLst/>
            <a:cxnLst/>
            <a:rect l="l" t="t" r="r" b="b"/>
            <a:pathLst>
              <a:path w="12718" h="11691" extrusionOk="0">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0"/>
          <p:cNvSpPr/>
          <p:nvPr/>
        </p:nvSpPr>
        <p:spPr>
          <a:xfrm>
            <a:off x="7102781" y="3694754"/>
            <a:ext cx="330413" cy="349794"/>
          </a:xfrm>
          <a:custGeom>
            <a:avLst/>
            <a:gdLst/>
            <a:ahLst/>
            <a:cxnLst/>
            <a:rect l="l" t="t" r="r" b="b"/>
            <a:pathLst>
              <a:path w="10979" h="11623" extrusionOk="0">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0"/>
          <p:cNvSpPr/>
          <p:nvPr/>
        </p:nvSpPr>
        <p:spPr>
          <a:xfrm>
            <a:off x="6380371" y="3717324"/>
            <a:ext cx="364119" cy="295984"/>
          </a:xfrm>
          <a:custGeom>
            <a:avLst/>
            <a:gdLst/>
            <a:ahLst/>
            <a:cxnLst/>
            <a:rect l="l" t="t" r="r" b="b"/>
            <a:pathLst>
              <a:path w="12099" h="9835" extrusionOk="0">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0"/>
          <p:cNvSpPr/>
          <p:nvPr/>
        </p:nvSpPr>
        <p:spPr>
          <a:xfrm>
            <a:off x="5079610" y="3699178"/>
            <a:ext cx="261616" cy="370800"/>
          </a:xfrm>
          <a:custGeom>
            <a:avLst/>
            <a:gdLst/>
            <a:ahLst/>
            <a:cxnLst/>
            <a:rect l="l" t="t" r="r" b="b"/>
            <a:pathLst>
              <a:path w="8693" h="12321" extrusionOk="0">
                <a:moveTo>
                  <a:pt x="4191" y="1342"/>
                </a:moveTo>
                <a:cubicBezTo>
                  <a:pt x="4477" y="1652"/>
                  <a:pt x="4787" y="1961"/>
                  <a:pt x="5144" y="2223"/>
                </a:cubicBezTo>
                <a:cubicBezTo>
                  <a:pt x="5597" y="2604"/>
                  <a:pt x="6359" y="3128"/>
                  <a:pt x="6692" y="3723"/>
                </a:cubicBezTo>
                <a:cubicBezTo>
                  <a:pt x="6373" y="3739"/>
                  <a:pt x="6055" y="3744"/>
                  <a:pt x="5736" y="3744"/>
                </a:cubicBezTo>
                <a:cubicBezTo>
                  <a:pt x="4975" y="3744"/>
                  <a:pt x="4213" y="3713"/>
                  <a:pt x="3452" y="3713"/>
                </a:cubicBezTo>
                <a:cubicBezTo>
                  <a:pt x="3055" y="3713"/>
                  <a:pt x="2659" y="3722"/>
                  <a:pt x="2263" y="3747"/>
                </a:cubicBezTo>
                <a:cubicBezTo>
                  <a:pt x="2882" y="2914"/>
                  <a:pt x="3477" y="2080"/>
                  <a:pt x="4191" y="1342"/>
                </a:cubicBezTo>
                <a:close/>
                <a:moveTo>
                  <a:pt x="5186" y="7677"/>
                </a:moveTo>
                <a:cubicBezTo>
                  <a:pt x="5733" y="7677"/>
                  <a:pt x="6282" y="7780"/>
                  <a:pt x="6787" y="7986"/>
                </a:cubicBezTo>
                <a:cubicBezTo>
                  <a:pt x="7526" y="8320"/>
                  <a:pt x="7216" y="10058"/>
                  <a:pt x="7002" y="10963"/>
                </a:cubicBezTo>
                <a:cubicBezTo>
                  <a:pt x="5895" y="11116"/>
                  <a:pt x="4752" y="11306"/>
                  <a:pt x="3633" y="11306"/>
                </a:cubicBezTo>
                <a:cubicBezTo>
                  <a:pt x="3187" y="11306"/>
                  <a:pt x="2745" y="11276"/>
                  <a:pt x="2310" y="11201"/>
                </a:cubicBezTo>
                <a:cubicBezTo>
                  <a:pt x="1239" y="11034"/>
                  <a:pt x="1262" y="10201"/>
                  <a:pt x="1286" y="9272"/>
                </a:cubicBezTo>
                <a:cubicBezTo>
                  <a:pt x="1286" y="8772"/>
                  <a:pt x="1310" y="8248"/>
                  <a:pt x="1786" y="7962"/>
                </a:cubicBezTo>
                <a:cubicBezTo>
                  <a:pt x="2042" y="7787"/>
                  <a:pt x="2404" y="7749"/>
                  <a:pt x="2770" y="7749"/>
                </a:cubicBezTo>
                <a:cubicBezTo>
                  <a:pt x="3051" y="7749"/>
                  <a:pt x="3334" y="7772"/>
                  <a:pt x="3572" y="7772"/>
                </a:cubicBezTo>
                <a:lnTo>
                  <a:pt x="3691" y="7772"/>
                </a:lnTo>
                <a:cubicBezTo>
                  <a:pt x="3715" y="8153"/>
                  <a:pt x="3763" y="8510"/>
                  <a:pt x="3810" y="8891"/>
                </a:cubicBezTo>
                <a:cubicBezTo>
                  <a:pt x="3858" y="9225"/>
                  <a:pt x="4138" y="9391"/>
                  <a:pt x="4397" y="9391"/>
                </a:cubicBezTo>
                <a:cubicBezTo>
                  <a:pt x="4656" y="9391"/>
                  <a:pt x="4894" y="9225"/>
                  <a:pt x="4858" y="8891"/>
                </a:cubicBezTo>
                <a:cubicBezTo>
                  <a:pt x="4811" y="8510"/>
                  <a:pt x="4763" y="8105"/>
                  <a:pt x="4739" y="7700"/>
                </a:cubicBezTo>
                <a:cubicBezTo>
                  <a:pt x="4887" y="7685"/>
                  <a:pt x="5036" y="7677"/>
                  <a:pt x="5186" y="7677"/>
                </a:cubicBezTo>
                <a:close/>
                <a:moveTo>
                  <a:pt x="4246" y="1"/>
                </a:moveTo>
                <a:cubicBezTo>
                  <a:pt x="4114" y="1"/>
                  <a:pt x="3983" y="50"/>
                  <a:pt x="3882" y="151"/>
                </a:cubicBezTo>
                <a:cubicBezTo>
                  <a:pt x="2715" y="1294"/>
                  <a:pt x="1810" y="2676"/>
                  <a:pt x="810" y="3962"/>
                </a:cubicBezTo>
                <a:cubicBezTo>
                  <a:pt x="572" y="4128"/>
                  <a:pt x="548" y="4462"/>
                  <a:pt x="738" y="4676"/>
                </a:cubicBezTo>
                <a:cubicBezTo>
                  <a:pt x="823" y="4846"/>
                  <a:pt x="981" y="4931"/>
                  <a:pt x="1152" y="4931"/>
                </a:cubicBezTo>
                <a:cubicBezTo>
                  <a:pt x="1220" y="4931"/>
                  <a:pt x="1290" y="4918"/>
                  <a:pt x="1358" y="4890"/>
                </a:cubicBezTo>
                <a:cubicBezTo>
                  <a:pt x="2120" y="4771"/>
                  <a:pt x="2906" y="4724"/>
                  <a:pt x="3668" y="4724"/>
                </a:cubicBezTo>
                <a:lnTo>
                  <a:pt x="3668" y="6700"/>
                </a:lnTo>
                <a:lnTo>
                  <a:pt x="3596" y="6700"/>
                </a:lnTo>
                <a:cubicBezTo>
                  <a:pt x="2453" y="6700"/>
                  <a:pt x="905" y="6700"/>
                  <a:pt x="453" y="7986"/>
                </a:cubicBezTo>
                <a:cubicBezTo>
                  <a:pt x="119" y="8939"/>
                  <a:pt x="0" y="10844"/>
                  <a:pt x="786" y="11606"/>
                </a:cubicBezTo>
                <a:cubicBezTo>
                  <a:pt x="1502" y="12299"/>
                  <a:pt x="2617" y="12320"/>
                  <a:pt x="3559" y="12320"/>
                </a:cubicBezTo>
                <a:cubicBezTo>
                  <a:pt x="3620" y="12320"/>
                  <a:pt x="3680" y="12320"/>
                  <a:pt x="3739" y="12320"/>
                </a:cubicBezTo>
                <a:cubicBezTo>
                  <a:pt x="5025" y="12249"/>
                  <a:pt x="6311" y="12130"/>
                  <a:pt x="7597" y="11916"/>
                </a:cubicBezTo>
                <a:cubicBezTo>
                  <a:pt x="7764" y="11868"/>
                  <a:pt x="7907" y="11725"/>
                  <a:pt x="7954" y="11535"/>
                </a:cubicBezTo>
                <a:cubicBezTo>
                  <a:pt x="8216" y="10463"/>
                  <a:pt x="8692" y="8272"/>
                  <a:pt x="7740" y="7367"/>
                </a:cubicBezTo>
                <a:cubicBezTo>
                  <a:pt x="7080" y="6785"/>
                  <a:pt x="6199" y="6661"/>
                  <a:pt x="5315" y="6661"/>
                </a:cubicBezTo>
                <a:cubicBezTo>
                  <a:pt x="5114" y="6661"/>
                  <a:pt x="4914" y="6668"/>
                  <a:pt x="4715" y="6676"/>
                </a:cubicBezTo>
                <a:lnTo>
                  <a:pt x="4715" y="4747"/>
                </a:lnTo>
                <a:cubicBezTo>
                  <a:pt x="5028" y="4764"/>
                  <a:pt x="5343" y="4772"/>
                  <a:pt x="5659" y="4772"/>
                </a:cubicBezTo>
                <a:cubicBezTo>
                  <a:pt x="6235" y="4772"/>
                  <a:pt x="6814" y="4746"/>
                  <a:pt x="7383" y="4700"/>
                </a:cubicBezTo>
                <a:cubicBezTo>
                  <a:pt x="7668" y="4700"/>
                  <a:pt x="7907" y="4462"/>
                  <a:pt x="7907" y="4176"/>
                </a:cubicBezTo>
                <a:cubicBezTo>
                  <a:pt x="7740" y="2318"/>
                  <a:pt x="5549" y="1723"/>
                  <a:pt x="4715" y="270"/>
                </a:cubicBezTo>
                <a:cubicBezTo>
                  <a:pt x="4606" y="92"/>
                  <a:pt x="4425" y="1"/>
                  <a:pt x="4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0"/>
          <p:cNvSpPr/>
          <p:nvPr/>
        </p:nvSpPr>
        <p:spPr>
          <a:xfrm>
            <a:off x="3642674" y="3721809"/>
            <a:ext cx="311062" cy="225081"/>
          </a:xfrm>
          <a:custGeom>
            <a:avLst/>
            <a:gdLst/>
            <a:ahLst/>
            <a:cxnLst/>
            <a:rect l="l" t="t" r="r" b="b"/>
            <a:pathLst>
              <a:path w="10336" h="7479" extrusionOk="0">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110"/>
          <p:cNvGrpSpPr/>
          <p:nvPr/>
        </p:nvGrpSpPr>
        <p:grpSpPr>
          <a:xfrm>
            <a:off x="1544273" y="3704105"/>
            <a:ext cx="290989" cy="275159"/>
            <a:chOff x="1055550" y="4082050"/>
            <a:chExt cx="241725" cy="228575"/>
          </a:xfrm>
        </p:grpSpPr>
        <p:sp>
          <p:nvSpPr>
            <p:cNvPr id="1487" name="Google Shape;1487;p110"/>
            <p:cNvSpPr/>
            <p:nvPr/>
          </p:nvSpPr>
          <p:spPr>
            <a:xfrm>
              <a:off x="1055550" y="4082050"/>
              <a:ext cx="241725" cy="228575"/>
            </a:xfrm>
            <a:custGeom>
              <a:avLst/>
              <a:gdLst/>
              <a:ahLst/>
              <a:cxnLst/>
              <a:rect l="l" t="t" r="r" b="b"/>
              <a:pathLst>
                <a:path w="9669" h="9143" extrusionOk="0">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0"/>
            <p:cNvSpPr/>
            <p:nvPr/>
          </p:nvSpPr>
          <p:spPr>
            <a:xfrm>
              <a:off x="1187125" y="4233225"/>
              <a:ext cx="13825" cy="42325"/>
            </a:xfrm>
            <a:custGeom>
              <a:avLst/>
              <a:gdLst/>
              <a:ahLst/>
              <a:cxnLst/>
              <a:rect l="l" t="t" r="r" b="b"/>
              <a:pathLst>
                <a:path w="553" h="1693" extrusionOk="0">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110"/>
          <p:cNvSpPr/>
          <p:nvPr/>
        </p:nvSpPr>
        <p:spPr>
          <a:xfrm>
            <a:off x="2272366" y="3725931"/>
            <a:ext cx="275971" cy="274436"/>
          </a:xfrm>
          <a:custGeom>
            <a:avLst/>
            <a:gdLst/>
            <a:ahLst/>
            <a:cxnLst/>
            <a:rect l="l" t="t" r="r" b="b"/>
            <a:pathLst>
              <a:path w="9170" h="9119" extrusionOk="0">
                <a:moveTo>
                  <a:pt x="3644" y="977"/>
                </a:moveTo>
                <a:lnTo>
                  <a:pt x="4930" y="1048"/>
                </a:lnTo>
                <a:cubicBezTo>
                  <a:pt x="5002" y="1048"/>
                  <a:pt x="5026" y="1620"/>
                  <a:pt x="5026" y="2096"/>
                </a:cubicBezTo>
                <a:cubicBezTo>
                  <a:pt x="4907" y="2096"/>
                  <a:pt x="4788" y="2072"/>
                  <a:pt x="4668" y="2072"/>
                </a:cubicBezTo>
                <a:cubicBezTo>
                  <a:pt x="4359" y="2072"/>
                  <a:pt x="4025" y="2120"/>
                  <a:pt x="3716" y="2215"/>
                </a:cubicBezTo>
                <a:cubicBezTo>
                  <a:pt x="3692" y="1810"/>
                  <a:pt x="3668" y="1382"/>
                  <a:pt x="3644" y="977"/>
                </a:cubicBezTo>
                <a:close/>
                <a:moveTo>
                  <a:pt x="7169" y="2191"/>
                </a:moveTo>
                <a:cubicBezTo>
                  <a:pt x="7336" y="2525"/>
                  <a:pt x="7502" y="2858"/>
                  <a:pt x="7669" y="3192"/>
                </a:cubicBezTo>
                <a:cubicBezTo>
                  <a:pt x="7836" y="3525"/>
                  <a:pt x="7598" y="3477"/>
                  <a:pt x="7312" y="3668"/>
                </a:cubicBezTo>
                <a:lnTo>
                  <a:pt x="6978" y="3882"/>
                </a:lnTo>
                <a:cubicBezTo>
                  <a:pt x="6883" y="3454"/>
                  <a:pt x="6669" y="3049"/>
                  <a:pt x="6335" y="2715"/>
                </a:cubicBezTo>
                <a:cubicBezTo>
                  <a:pt x="6621" y="2549"/>
                  <a:pt x="6907" y="2358"/>
                  <a:pt x="7169" y="2191"/>
                </a:cubicBezTo>
                <a:close/>
                <a:moveTo>
                  <a:pt x="1731" y="2473"/>
                </a:moveTo>
                <a:cubicBezTo>
                  <a:pt x="1975" y="2473"/>
                  <a:pt x="2348" y="2690"/>
                  <a:pt x="2644" y="2882"/>
                </a:cubicBezTo>
                <a:cubicBezTo>
                  <a:pt x="2335" y="3168"/>
                  <a:pt x="2120" y="3549"/>
                  <a:pt x="2025" y="3954"/>
                </a:cubicBezTo>
                <a:cubicBezTo>
                  <a:pt x="1715" y="3763"/>
                  <a:pt x="1382" y="3549"/>
                  <a:pt x="1072" y="3334"/>
                </a:cubicBezTo>
                <a:cubicBezTo>
                  <a:pt x="1215" y="3073"/>
                  <a:pt x="1358" y="2811"/>
                  <a:pt x="1525" y="2572"/>
                </a:cubicBezTo>
                <a:cubicBezTo>
                  <a:pt x="1570" y="2502"/>
                  <a:pt x="1642" y="2473"/>
                  <a:pt x="1731" y="2473"/>
                </a:cubicBezTo>
                <a:close/>
                <a:moveTo>
                  <a:pt x="4668" y="3001"/>
                </a:moveTo>
                <a:cubicBezTo>
                  <a:pt x="4883" y="3001"/>
                  <a:pt x="5073" y="3049"/>
                  <a:pt x="5264" y="3120"/>
                </a:cubicBezTo>
                <a:cubicBezTo>
                  <a:pt x="5288" y="3144"/>
                  <a:pt x="5311" y="3144"/>
                  <a:pt x="5359" y="3168"/>
                </a:cubicBezTo>
                <a:cubicBezTo>
                  <a:pt x="6335" y="3668"/>
                  <a:pt x="6383" y="5263"/>
                  <a:pt x="5359" y="5930"/>
                </a:cubicBezTo>
                <a:cubicBezTo>
                  <a:pt x="5096" y="6097"/>
                  <a:pt x="4817" y="6172"/>
                  <a:pt x="4544" y="6172"/>
                </a:cubicBezTo>
                <a:cubicBezTo>
                  <a:pt x="3728" y="6172"/>
                  <a:pt x="2966" y="5507"/>
                  <a:pt x="2859" y="4668"/>
                </a:cubicBezTo>
                <a:cubicBezTo>
                  <a:pt x="2739" y="3596"/>
                  <a:pt x="3740" y="3001"/>
                  <a:pt x="4668" y="3001"/>
                </a:cubicBezTo>
                <a:close/>
                <a:moveTo>
                  <a:pt x="6907" y="5168"/>
                </a:moveTo>
                <a:cubicBezTo>
                  <a:pt x="7264" y="5359"/>
                  <a:pt x="7621" y="5525"/>
                  <a:pt x="7979" y="5692"/>
                </a:cubicBezTo>
                <a:cubicBezTo>
                  <a:pt x="7764" y="6097"/>
                  <a:pt x="7502" y="6478"/>
                  <a:pt x="7240" y="6859"/>
                </a:cubicBezTo>
                <a:cubicBezTo>
                  <a:pt x="7240" y="6859"/>
                  <a:pt x="6740" y="6573"/>
                  <a:pt x="6312" y="6335"/>
                </a:cubicBezTo>
                <a:cubicBezTo>
                  <a:pt x="6597" y="6002"/>
                  <a:pt x="6812" y="5597"/>
                  <a:pt x="6907" y="5168"/>
                </a:cubicBezTo>
                <a:close/>
                <a:moveTo>
                  <a:pt x="2049" y="5383"/>
                </a:moveTo>
                <a:cubicBezTo>
                  <a:pt x="2168" y="5787"/>
                  <a:pt x="2430" y="6145"/>
                  <a:pt x="2763" y="6407"/>
                </a:cubicBezTo>
                <a:cubicBezTo>
                  <a:pt x="2382" y="6597"/>
                  <a:pt x="2025" y="6788"/>
                  <a:pt x="1644" y="6978"/>
                </a:cubicBezTo>
                <a:cubicBezTo>
                  <a:pt x="1406" y="6669"/>
                  <a:pt x="1072" y="6145"/>
                  <a:pt x="1192" y="6026"/>
                </a:cubicBezTo>
                <a:cubicBezTo>
                  <a:pt x="1430" y="5764"/>
                  <a:pt x="1715" y="5549"/>
                  <a:pt x="2049" y="5383"/>
                </a:cubicBezTo>
                <a:close/>
                <a:moveTo>
                  <a:pt x="3787" y="6930"/>
                </a:moveTo>
                <a:lnTo>
                  <a:pt x="3787" y="6930"/>
                </a:lnTo>
                <a:cubicBezTo>
                  <a:pt x="4057" y="6994"/>
                  <a:pt x="4338" y="7026"/>
                  <a:pt x="4615" y="7026"/>
                </a:cubicBezTo>
                <a:cubicBezTo>
                  <a:pt x="4753" y="7026"/>
                  <a:pt x="4891" y="7018"/>
                  <a:pt x="5026" y="7002"/>
                </a:cubicBezTo>
                <a:lnTo>
                  <a:pt x="5026" y="7002"/>
                </a:lnTo>
                <a:cubicBezTo>
                  <a:pt x="5026" y="7383"/>
                  <a:pt x="5002" y="7764"/>
                  <a:pt x="4954" y="8169"/>
                </a:cubicBezTo>
                <a:cubicBezTo>
                  <a:pt x="4597" y="8169"/>
                  <a:pt x="4264" y="8169"/>
                  <a:pt x="3906" y="8145"/>
                </a:cubicBezTo>
                <a:cubicBezTo>
                  <a:pt x="3811" y="8145"/>
                  <a:pt x="3787" y="7359"/>
                  <a:pt x="3787" y="6930"/>
                </a:cubicBezTo>
                <a:close/>
                <a:moveTo>
                  <a:pt x="3144" y="0"/>
                </a:moveTo>
                <a:cubicBezTo>
                  <a:pt x="2882" y="0"/>
                  <a:pt x="2692" y="215"/>
                  <a:pt x="2692" y="477"/>
                </a:cubicBezTo>
                <a:cubicBezTo>
                  <a:pt x="2716" y="929"/>
                  <a:pt x="2739" y="1406"/>
                  <a:pt x="2763" y="1882"/>
                </a:cubicBezTo>
                <a:cubicBezTo>
                  <a:pt x="2388" y="1660"/>
                  <a:pt x="1952" y="1475"/>
                  <a:pt x="1586" y="1475"/>
                </a:cubicBezTo>
                <a:cubicBezTo>
                  <a:pt x="1441" y="1475"/>
                  <a:pt x="1307" y="1505"/>
                  <a:pt x="1192" y="1572"/>
                </a:cubicBezTo>
                <a:cubicBezTo>
                  <a:pt x="620" y="1906"/>
                  <a:pt x="263" y="2787"/>
                  <a:pt x="48" y="3382"/>
                </a:cubicBezTo>
                <a:cubicBezTo>
                  <a:pt x="1" y="3596"/>
                  <a:pt x="96" y="3811"/>
                  <a:pt x="263" y="3906"/>
                </a:cubicBezTo>
                <a:cubicBezTo>
                  <a:pt x="644" y="4168"/>
                  <a:pt x="1025" y="4406"/>
                  <a:pt x="1406" y="4644"/>
                </a:cubicBezTo>
                <a:cubicBezTo>
                  <a:pt x="882" y="4954"/>
                  <a:pt x="358" y="5335"/>
                  <a:pt x="215" y="5835"/>
                </a:cubicBezTo>
                <a:cubicBezTo>
                  <a:pt x="25" y="6478"/>
                  <a:pt x="810" y="7431"/>
                  <a:pt x="1192" y="7859"/>
                </a:cubicBezTo>
                <a:cubicBezTo>
                  <a:pt x="1277" y="7945"/>
                  <a:pt x="1397" y="7988"/>
                  <a:pt x="1521" y="7988"/>
                </a:cubicBezTo>
                <a:cubicBezTo>
                  <a:pt x="1603" y="7988"/>
                  <a:pt x="1687" y="7969"/>
                  <a:pt x="1763" y="7931"/>
                </a:cubicBezTo>
                <a:cubicBezTo>
                  <a:pt x="2120" y="7740"/>
                  <a:pt x="2501" y="7573"/>
                  <a:pt x="2859" y="7359"/>
                </a:cubicBezTo>
                <a:cubicBezTo>
                  <a:pt x="2859" y="7931"/>
                  <a:pt x="2954" y="8526"/>
                  <a:pt x="3335" y="8859"/>
                </a:cubicBezTo>
                <a:cubicBezTo>
                  <a:pt x="3579" y="9057"/>
                  <a:pt x="3971" y="9119"/>
                  <a:pt x="4374" y="9119"/>
                </a:cubicBezTo>
                <a:cubicBezTo>
                  <a:pt x="4797" y="9119"/>
                  <a:pt x="5233" y="9051"/>
                  <a:pt x="5526" y="9002"/>
                </a:cubicBezTo>
                <a:cubicBezTo>
                  <a:pt x="5716" y="8931"/>
                  <a:pt x="5859" y="8764"/>
                  <a:pt x="5859" y="8550"/>
                </a:cubicBezTo>
                <a:cubicBezTo>
                  <a:pt x="5883" y="8097"/>
                  <a:pt x="5907" y="7645"/>
                  <a:pt x="5931" y="7216"/>
                </a:cubicBezTo>
                <a:cubicBezTo>
                  <a:pt x="6369" y="7475"/>
                  <a:pt x="6856" y="7750"/>
                  <a:pt x="7255" y="7750"/>
                </a:cubicBezTo>
                <a:cubicBezTo>
                  <a:pt x="7333" y="7750"/>
                  <a:pt x="7408" y="7740"/>
                  <a:pt x="7479" y="7716"/>
                </a:cubicBezTo>
                <a:cubicBezTo>
                  <a:pt x="8217" y="7478"/>
                  <a:pt x="8669" y="6335"/>
                  <a:pt x="9050" y="5716"/>
                </a:cubicBezTo>
                <a:cubicBezTo>
                  <a:pt x="9169" y="5502"/>
                  <a:pt x="9098" y="5240"/>
                  <a:pt x="8907" y="5121"/>
                </a:cubicBezTo>
                <a:cubicBezTo>
                  <a:pt x="8503" y="4930"/>
                  <a:pt x="8122" y="4740"/>
                  <a:pt x="7741" y="4549"/>
                </a:cubicBezTo>
                <a:cubicBezTo>
                  <a:pt x="8169" y="4287"/>
                  <a:pt x="8598" y="3977"/>
                  <a:pt x="8693" y="3549"/>
                </a:cubicBezTo>
                <a:cubicBezTo>
                  <a:pt x="8836" y="2882"/>
                  <a:pt x="8002" y="1834"/>
                  <a:pt x="7741" y="1263"/>
                </a:cubicBezTo>
                <a:cubicBezTo>
                  <a:pt x="7644" y="1118"/>
                  <a:pt x="7494" y="1039"/>
                  <a:pt x="7333" y="1039"/>
                </a:cubicBezTo>
                <a:cubicBezTo>
                  <a:pt x="7255" y="1039"/>
                  <a:pt x="7175" y="1057"/>
                  <a:pt x="7098" y="1096"/>
                </a:cubicBezTo>
                <a:cubicBezTo>
                  <a:pt x="6740" y="1358"/>
                  <a:pt x="6359" y="1620"/>
                  <a:pt x="5978" y="1858"/>
                </a:cubicBezTo>
                <a:cubicBezTo>
                  <a:pt x="5978" y="1310"/>
                  <a:pt x="5954" y="691"/>
                  <a:pt x="5621" y="382"/>
                </a:cubicBezTo>
                <a:cubicBezTo>
                  <a:pt x="5302" y="47"/>
                  <a:pt x="4643" y="4"/>
                  <a:pt x="4041" y="4"/>
                </a:cubicBezTo>
                <a:cubicBezTo>
                  <a:pt x="3830" y="4"/>
                  <a:pt x="3626" y="9"/>
                  <a:pt x="3446" y="9"/>
                </a:cubicBezTo>
                <a:cubicBezTo>
                  <a:pt x="3335" y="9"/>
                  <a:pt x="3233" y="7"/>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110"/>
          <p:cNvGrpSpPr/>
          <p:nvPr/>
        </p:nvGrpSpPr>
        <p:grpSpPr>
          <a:xfrm>
            <a:off x="7833286" y="3178436"/>
            <a:ext cx="288852" cy="361862"/>
            <a:chOff x="6279850" y="3645375"/>
            <a:chExt cx="239950" cy="300600"/>
          </a:xfrm>
        </p:grpSpPr>
        <p:sp>
          <p:nvSpPr>
            <p:cNvPr id="1491" name="Google Shape;1491;p110"/>
            <p:cNvSpPr/>
            <p:nvPr/>
          </p:nvSpPr>
          <p:spPr>
            <a:xfrm>
              <a:off x="6279850" y="3645375"/>
              <a:ext cx="239950" cy="300600"/>
            </a:xfrm>
            <a:custGeom>
              <a:avLst/>
              <a:gdLst/>
              <a:ahLst/>
              <a:cxnLst/>
              <a:rect l="l" t="t" r="r" b="b"/>
              <a:pathLst>
                <a:path w="9598" h="12024" extrusionOk="0">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0"/>
            <p:cNvSpPr/>
            <p:nvPr/>
          </p:nvSpPr>
          <p:spPr>
            <a:xfrm>
              <a:off x="6330450" y="3810575"/>
              <a:ext cx="148850" cy="21900"/>
            </a:xfrm>
            <a:custGeom>
              <a:avLst/>
              <a:gdLst/>
              <a:ahLst/>
              <a:cxnLst/>
              <a:rect l="l" t="t" r="r" b="b"/>
              <a:pathLst>
                <a:path w="5954" h="876" extrusionOk="0">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0"/>
            <p:cNvSpPr/>
            <p:nvPr/>
          </p:nvSpPr>
          <p:spPr>
            <a:xfrm>
              <a:off x="6343550" y="3762725"/>
              <a:ext cx="122075" cy="19675"/>
            </a:xfrm>
            <a:custGeom>
              <a:avLst/>
              <a:gdLst/>
              <a:ahLst/>
              <a:cxnLst/>
              <a:rect l="l" t="t" r="r" b="b"/>
              <a:pathLst>
                <a:path w="4883" h="787" extrusionOk="0">
                  <a:moveTo>
                    <a:pt x="524" y="1"/>
                  </a:moveTo>
                  <a:cubicBezTo>
                    <a:pt x="1" y="1"/>
                    <a:pt x="1" y="787"/>
                    <a:pt x="524" y="787"/>
                  </a:cubicBezTo>
                  <a:lnTo>
                    <a:pt x="4359" y="787"/>
                  </a:lnTo>
                  <a:cubicBezTo>
                    <a:pt x="4883" y="787"/>
                    <a:pt x="4883" y="1"/>
                    <a:pt x="4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0"/>
            <p:cNvSpPr/>
            <p:nvPr/>
          </p:nvSpPr>
          <p:spPr>
            <a:xfrm>
              <a:off x="6350700" y="3715100"/>
              <a:ext cx="107775" cy="19675"/>
            </a:xfrm>
            <a:custGeom>
              <a:avLst/>
              <a:gdLst/>
              <a:ahLst/>
              <a:cxnLst/>
              <a:rect l="l" t="t" r="r" b="b"/>
              <a:pathLst>
                <a:path w="4311" h="787" extrusionOk="0">
                  <a:moveTo>
                    <a:pt x="524" y="1"/>
                  </a:moveTo>
                  <a:cubicBezTo>
                    <a:pt x="0" y="1"/>
                    <a:pt x="0" y="786"/>
                    <a:pt x="524" y="786"/>
                  </a:cubicBezTo>
                  <a:lnTo>
                    <a:pt x="3787" y="786"/>
                  </a:lnTo>
                  <a:cubicBezTo>
                    <a:pt x="4311" y="786"/>
                    <a:pt x="4311" y="1"/>
                    <a:pt x="3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110"/>
          <p:cNvGrpSpPr/>
          <p:nvPr/>
        </p:nvGrpSpPr>
        <p:grpSpPr>
          <a:xfrm>
            <a:off x="7102248" y="3218703"/>
            <a:ext cx="338328" cy="242054"/>
            <a:chOff x="5672575" y="3678825"/>
            <a:chExt cx="281050" cy="201075"/>
          </a:xfrm>
        </p:grpSpPr>
        <p:sp>
          <p:nvSpPr>
            <p:cNvPr id="1496" name="Google Shape;1496;p110"/>
            <p:cNvSpPr/>
            <p:nvPr/>
          </p:nvSpPr>
          <p:spPr>
            <a:xfrm>
              <a:off x="5672575" y="3678825"/>
              <a:ext cx="281050" cy="201075"/>
            </a:xfrm>
            <a:custGeom>
              <a:avLst/>
              <a:gdLst/>
              <a:ahLst/>
              <a:cxnLst/>
              <a:rect l="l" t="t" r="r" b="b"/>
              <a:pathLst>
                <a:path w="11242" h="8043" extrusionOk="0">
                  <a:moveTo>
                    <a:pt x="7155" y="907"/>
                  </a:moveTo>
                  <a:cubicBezTo>
                    <a:pt x="7770" y="907"/>
                    <a:pt x="8353" y="1037"/>
                    <a:pt x="8788" y="1452"/>
                  </a:cubicBezTo>
                  <a:cubicBezTo>
                    <a:pt x="9360" y="1999"/>
                    <a:pt x="9550" y="3095"/>
                    <a:pt x="9717" y="3833"/>
                  </a:cubicBezTo>
                  <a:cubicBezTo>
                    <a:pt x="9907" y="4571"/>
                    <a:pt x="10169" y="5571"/>
                    <a:pt x="9931" y="6357"/>
                  </a:cubicBezTo>
                  <a:cubicBezTo>
                    <a:pt x="9889" y="6485"/>
                    <a:pt x="9808" y="6538"/>
                    <a:pt x="9700" y="6538"/>
                  </a:cubicBezTo>
                  <a:cubicBezTo>
                    <a:pt x="9143" y="6538"/>
                    <a:pt x="7877" y="5104"/>
                    <a:pt x="7597" y="5024"/>
                  </a:cubicBezTo>
                  <a:cubicBezTo>
                    <a:pt x="7347" y="4976"/>
                    <a:pt x="7091" y="4952"/>
                    <a:pt x="6835" y="4952"/>
                  </a:cubicBezTo>
                  <a:cubicBezTo>
                    <a:pt x="6579" y="4952"/>
                    <a:pt x="6323" y="4976"/>
                    <a:pt x="6073" y="5024"/>
                  </a:cubicBezTo>
                  <a:cubicBezTo>
                    <a:pt x="5407" y="5119"/>
                    <a:pt x="4716" y="5190"/>
                    <a:pt x="4049" y="5310"/>
                  </a:cubicBezTo>
                  <a:cubicBezTo>
                    <a:pt x="3344" y="5443"/>
                    <a:pt x="2487" y="6978"/>
                    <a:pt x="1807" y="6978"/>
                  </a:cubicBezTo>
                  <a:cubicBezTo>
                    <a:pt x="1637" y="6978"/>
                    <a:pt x="1477" y="6882"/>
                    <a:pt x="1334" y="6643"/>
                  </a:cubicBezTo>
                  <a:cubicBezTo>
                    <a:pt x="763" y="5691"/>
                    <a:pt x="1001" y="4119"/>
                    <a:pt x="1239" y="3071"/>
                  </a:cubicBezTo>
                  <a:cubicBezTo>
                    <a:pt x="1572" y="1523"/>
                    <a:pt x="3478" y="1380"/>
                    <a:pt x="4811" y="1213"/>
                  </a:cubicBezTo>
                  <a:lnTo>
                    <a:pt x="4930" y="1213"/>
                  </a:lnTo>
                  <a:cubicBezTo>
                    <a:pt x="5577" y="1108"/>
                    <a:pt x="6391" y="907"/>
                    <a:pt x="7155" y="907"/>
                  </a:cubicBezTo>
                  <a:close/>
                  <a:moveTo>
                    <a:pt x="7273" y="0"/>
                  </a:moveTo>
                  <a:cubicBezTo>
                    <a:pt x="6401" y="0"/>
                    <a:pt x="5484" y="206"/>
                    <a:pt x="4740" y="332"/>
                  </a:cubicBezTo>
                  <a:cubicBezTo>
                    <a:pt x="3311" y="499"/>
                    <a:pt x="1263" y="713"/>
                    <a:pt x="572" y="2190"/>
                  </a:cubicBezTo>
                  <a:cubicBezTo>
                    <a:pt x="1" y="3404"/>
                    <a:pt x="1" y="5071"/>
                    <a:pt x="263" y="6357"/>
                  </a:cubicBezTo>
                  <a:cubicBezTo>
                    <a:pt x="358" y="6929"/>
                    <a:pt x="667" y="7453"/>
                    <a:pt x="1120" y="7810"/>
                  </a:cubicBezTo>
                  <a:cubicBezTo>
                    <a:pt x="1387" y="7972"/>
                    <a:pt x="1637" y="8043"/>
                    <a:pt x="1875" y="8043"/>
                  </a:cubicBezTo>
                  <a:cubicBezTo>
                    <a:pt x="2337" y="8043"/>
                    <a:pt x="2751" y="7774"/>
                    <a:pt x="3144" y="7381"/>
                  </a:cubicBezTo>
                  <a:cubicBezTo>
                    <a:pt x="3430" y="7072"/>
                    <a:pt x="3692" y="6715"/>
                    <a:pt x="3978" y="6405"/>
                  </a:cubicBezTo>
                  <a:cubicBezTo>
                    <a:pt x="4287" y="6095"/>
                    <a:pt x="4811" y="6191"/>
                    <a:pt x="5192" y="6143"/>
                  </a:cubicBezTo>
                  <a:cubicBezTo>
                    <a:pt x="5692" y="6072"/>
                    <a:pt x="6192" y="5976"/>
                    <a:pt x="6692" y="5905"/>
                  </a:cubicBezTo>
                  <a:cubicBezTo>
                    <a:pt x="6739" y="5901"/>
                    <a:pt x="6784" y="5899"/>
                    <a:pt x="6827" y="5899"/>
                  </a:cubicBezTo>
                  <a:cubicBezTo>
                    <a:pt x="7333" y="5899"/>
                    <a:pt x="7602" y="6153"/>
                    <a:pt x="7931" y="6548"/>
                  </a:cubicBezTo>
                  <a:cubicBezTo>
                    <a:pt x="8304" y="6999"/>
                    <a:pt x="9064" y="7460"/>
                    <a:pt x="9732" y="7460"/>
                  </a:cubicBezTo>
                  <a:cubicBezTo>
                    <a:pt x="10086" y="7460"/>
                    <a:pt x="10415" y="7331"/>
                    <a:pt x="10646" y="7000"/>
                  </a:cubicBezTo>
                  <a:cubicBezTo>
                    <a:pt x="11241" y="6095"/>
                    <a:pt x="10884" y="4738"/>
                    <a:pt x="10670" y="3785"/>
                  </a:cubicBezTo>
                  <a:cubicBezTo>
                    <a:pt x="10431" y="2690"/>
                    <a:pt x="10146" y="1475"/>
                    <a:pt x="9336" y="690"/>
                  </a:cubicBezTo>
                  <a:cubicBezTo>
                    <a:pt x="8787" y="163"/>
                    <a:pt x="8048" y="0"/>
                    <a:pt x="7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0"/>
            <p:cNvSpPr/>
            <p:nvPr/>
          </p:nvSpPr>
          <p:spPr>
            <a:xfrm>
              <a:off x="5715450" y="3745375"/>
              <a:ext cx="48250" cy="47950"/>
            </a:xfrm>
            <a:custGeom>
              <a:avLst/>
              <a:gdLst/>
              <a:ahLst/>
              <a:cxnLst/>
              <a:rect l="l" t="t" r="r" b="b"/>
              <a:pathLst>
                <a:path w="1930" h="1918" extrusionOk="0">
                  <a:moveTo>
                    <a:pt x="953" y="457"/>
                  </a:moveTo>
                  <a:cubicBezTo>
                    <a:pt x="1215" y="457"/>
                    <a:pt x="1429" y="576"/>
                    <a:pt x="1453" y="838"/>
                  </a:cubicBezTo>
                  <a:cubicBezTo>
                    <a:pt x="1477" y="1076"/>
                    <a:pt x="1358" y="1290"/>
                    <a:pt x="1167" y="1409"/>
                  </a:cubicBezTo>
                  <a:cubicBezTo>
                    <a:pt x="1112" y="1431"/>
                    <a:pt x="1055" y="1442"/>
                    <a:pt x="998" y="1442"/>
                  </a:cubicBezTo>
                  <a:cubicBezTo>
                    <a:pt x="808" y="1442"/>
                    <a:pt x="627" y="1325"/>
                    <a:pt x="572" y="1123"/>
                  </a:cubicBezTo>
                  <a:cubicBezTo>
                    <a:pt x="500" y="838"/>
                    <a:pt x="667" y="528"/>
                    <a:pt x="953" y="457"/>
                  </a:cubicBezTo>
                  <a:close/>
                  <a:moveTo>
                    <a:pt x="993" y="0"/>
                  </a:moveTo>
                  <a:cubicBezTo>
                    <a:pt x="964" y="0"/>
                    <a:pt x="935" y="1"/>
                    <a:pt x="905" y="4"/>
                  </a:cubicBezTo>
                  <a:cubicBezTo>
                    <a:pt x="881" y="4"/>
                    <a:pt x="834" y="4"/>
                    <a:pt x="810" y="28"/>
                  </a:cubicBezTo>
                  <a:cubicBezTo>
                    <a:pt x="310" y="171"/>
                    <a:pt x="0" y="647"/>
                    <a:pt x="96" y="1147"/>
                  </a:cubicBezTo>
                  <a:cubicBezTo>
                    <a:pt x="176" y="1592"/>
                    <a:pt x="550" y="1917"/>
                    <a:pt x="981" y="1917"/>
                  </a:cubicBezTo>
                  <a:cubicBezTo>
                    <a:pt x="1058" y="1917"/>
                    <a:pt x="1136" y="1907"/>
                    <a:pt x="1215" y="1885"/>
                  </a:cubicBezTo>
                  <a:cubicBezTo>
                    <a:pt x="1643" y="1743"/>
                    <a:pt x="1929" y="1314"/>
                    <a:pt x="1905" y="861"/>
                  </a:cubicBezTo>
                  <a:cubicBezTo>
                    <a:pt x="1860" y="367"/>
                    <a:pt x="1476"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0"/>
            <p:cNvSpPr/>
            <p:nvPr/>
          </p:nvSpPr>
          <p:spPr>
            <a:xfrm>
              <a:off x="5845225" y="3726775"/>
              <a:ext cx="47650" cy="47900"/>
            </a:xfrm>
            <a:custGeom>
              <a:avLst/>
              <a:gdLst/>
              <a:ahLst/>
              <a:cxnLst/>
              <a:rect l="l" t="t" r="r" b="b"/>
              <a:pathLst>
                <a:path w="1906" h="1916" extrusionOk="0">
                  <a:moveTo>
                    <a:pt x="930" y="462"/>
                  </a:moveTo>
                  <a:cubicBezTo>
                    <a:pt x="1192" y="462"/>
                    <a:pt x="1406" y="581"/>
                    <a:pt x="1430" y="843"/>
                  </a:cubicBezTo>
                  <a:cubicBezTo>
                    <a:pt x="1454" y="1082"/>
                    <a:pt x="1358" y="1296"/>
                    <a:pt x="1168" y="1439"/>
                  </a:cubicBezTo>
                  <a:lnTo>
                    <a:pt x="1168" y="1415"/>
                  </a:lnTo>
                  <a:cubicBezTo>
                    <a:pt x="1104" y="1444"/>
                    <a:pt x="1039" y="1457"/>
                    <a:pt x="976" y="1457"/>
                  </a:cubicBezTo>
                  <a:cubicBezTo>
                    <a:pt x="779" y="1457"/>
                    <a:pt x="603" y="1327"/>
                    <a:pt x="549" y="1129"/>
                  </a:cubicBezTo>
                  <a:cubicBezTo>
                    <a:pt x="477" y="820"/>
                    <a:pt x="644" y="534"/>
                    <a:pt x="930" y="462"/>
                  </a:cubicBezTo>
                  <a:close/>
                  <a:moveTo>
                    <a:pt x="865" y="0"/>
                  </a:moveTo>
                  <a:cubicBezTo>
                    <a:pt x="832" y="0"/>
                    <a:pt x="804" y="17"/>
                    <a:pt x="787" y="34"/>
                  </a:cubicBezTo>
                  <a:cubicBezTo>
                    <a:pt x="310" y="177"/>
                    <a:pt x="1" y="653"/>
                    <a:pt x="72" y="1153"/>
                  </a:cubicBezTo>
                  <a:cubicBezTo>
                    <a:pt x="154" y="1605"/>
                    <a:pt x="556" y="1915"/>
                    <a:pt x="1001" y="1915"/>
                  </a:cubicBezTo>
                  <a:cubicBezTo>
                    <a:pt x="1072" y="1915"/>
                    <a:pt x="1144" y="1908"/>
                    <a:pt x="1215" y="1891"/>
                  </a:cubicBezTo>
                  <a:cubicBezTo>
                    <a:pt x="1644" y="1725"/>
                    <a:pt x="1906" y="1320"/>
                    <a:pt x="1882" y="867"/>
                  </a:cubicBezTo>
                  <a:cubicBezTo>
                    <a:pt x="1860" y="373"/>
                    <a:pt x="1456" y="6"/>
                    <a:pt x="990" y="6"/>
                  </a:cubicBezTo>
                  <a:cubicBezTo>
                    <a:pt x="962" y="6"/>
                    <a:pt x="934" y="7"/>
                    <a:pt x="906" y="10"/>
                  </a:cubicBezTo>
                  <a:cubicBezTo>
                    <a:pt x="892" y="3"/>
                    <a:pt x="878"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110"/>
          <p:cNvSpPr/>
          <p:nvPr/>
        </p:nvSpPr>
        <p:spPr>
          <a:xfrm>
            <a:off x="6445585" y="3191610"/>
            <a:ext cx="286715" cy="328336"/>
          </a:xfrm>
          <a:custGeom>
            <a:avLst/>
            <a:gdLst/>
            <a:ahLst/>
            <a:cxnLst/>
            <a:rect l="l" t="t" r="r" b="b"/>
            <a:pathLst>
              <a:path w="9527" h="10910" extrusionOk="0">
                <a:moveTo>
                  <a:pt x="6469" y="703"/>
                </a:moveTo>
                <a:cubicBezTo>
                  <a:pt x="6892" y="703"/>
                  <a:pt x="7325" y="915"/>
                  <a:pt x="7550" y="1276"/>
                </a:cubicBezTo>
                <a:cubicBezTo>
                  <a:pt x="8169" y="2324"/>
                  <a:pt x="6073" y="3014"/>
                  <a:pt x="5216" y="3276"/>
                </a:cubicBezTo>
                <a:cubicBezTo>
                  <a:pt x="5192" y="2586"/>
                  <a:pt x="5192" y="1871"/>
                  <a:pt x="5502" y="1276"/>
                </a:cubicBezTo>
                <a:cubicBezTo>
                  <a:pt x="5706" y="879"/>
                  <a:pt x="6084" y="703"/>
                  <a:pt x="6469" y="703"/>
                </a:cubicBezTo>
                <a:close/>
                <a:moveTo>
                  <a:pt x="2124" y="779"/>
                </a:moveTo>
                <a:cubicBezTo>
                  <a:pt x="2651" y="779"/>
                  <a:pt x="3356" y="1233"/>
                  <a:pt x="3573" y="1466"/>
                </a:cubicBezTo>
                <a:cubicBezTo>
                  <a:pt x="4025" y="1967"/>
                  <a:pt x="4287" y="2633"/>
                  <a:pt x="4311" y="3300"/>
                </a:cubicBezTo>
                <a:cubicBezTo>
                  <a:pt x="3216" y="3014"/>
                  <a:pt x="929" y="2562"/>
                  <a:pt x="1596" y="1085"/>
                </a:cubicBezTo>
                <a:cubicBezTo>
                  <a:pt x="1704" y="863"/>
                  <a:pt x="1897" y="779"/>
                  <a:pt x="2124" y="779"/>
                </a:cubicBezTo>
                <a:close/>
                <a:moveTo>
                  <a:pt x="2832" y="4157"/>
                </a:moveTo>
                <a:cubicBezTo>
                  <a:pt x="3208" y="4157"/>
                  <a:pt x="3583" y="4164"/>
                  <a:pt x="3954" y="4181"/>
                </a:cubicBezTo>
                <a:cubicBezTo>
                  <a:pt x="3859" y="4396"/>
                  <a:pt x="3739" y="4634"/>
                  <a:pt x="3668" y="4848"/>
                </a:cubicBezTo>
                <a:cubicBezTo>
                  <a:pt x="3528" y="5221"/>
                  <a:pt x="3297" y="6326"/>
                  <a:pt x="2795" y="6326"/>
                </a:cubicBezTo>
                <a:cubicBezTo>
                  <a:pt x="2784" y="6326"/>
                  <a:pt x="2774" y="6326"/>
                  <a:pt x="2763" y="6325"/>
                </a:cubicBezTo>
                <a:cubicBezTo>
                  <a:pt x="2749" y="6323"/>
                  <a:pt x="2735" y="6322"/>
                  <a:pt x="2722" y="6322"/>
                </a:cubicBezTo>
                <a:cubicBezTo>
                  <a:pt x="2335" y="6322"/>
                  <a:pt x="2349" y="6969"/>
                  <a:pt x="2763" y="7015"/>
                </a:cubicBezTo>
                <a:cubicBezTo>
                  <a:pt x="2804" y="7019"/>
                  <a:pt x="2844" y="7021"/>
                  <a:pt x="2882" y="7021"/>
                </a:cubicBezTo>
                <a:cubicBezTo>
                  <a:pt x="3940" y="7021"/>
                  <a:pt x="4090" y="5481"/>
                  <a:pt x="4549" y="4562"/>
                </a:cubicBezTo>
                <a:cubicBezTo>
                  <a:pt x="4872" y="5702"/>
                  <a:pt x="5563" y="7114"/>
                  <a:pt x="6641" y="7114"/>
                </a:cubicBezTo>
                <a:cubicBezTo>
                  <a:pt x="6757" y="7114"/>
                  <a:pt x="6877" y="7097"/>
                  <a:pt x="7002" y="7063"/>
                </a:cubicBezTo>
                <a:cubicBezTo>
                  <a:pt x="7418" y="6953"/>
                  <a:pt x="7291" y="6382"/>
                  <a:pt x="6917" y="6382"/>
                </a:cubicBezTo>
                <a:cubicBezTo>
                  <a:pt x="6883" y="6382"/>
                  <a:pt x="6848" y="6386"/>
                  <a:pt x="6811" y="6396"/>
                </a:cubicBezTo>
                <a:cubicBezTo>
                  <a:pt x="6750" y="6414"/>
                  <a:pt x="6690" y="6422"/>
                  <a:pt x="6631" y="6422"/>
                </a:cubicBezTo>
                <a:cubicBezTo>
                  <a:pt x="5899" y="6422"/>
                  <a:pt x="5411" y="5108"/>
                  <a:pt x="5168" y="4181"/>
                </a:cubicBezTo>
                <a:cubicBezTo>
                  <a:pt x="5362" y="4177"/>
                  <a:pt x="5554" y="4175"/>
                  <a:pt x="5746" y="4175"/>
                </a:cubicBezTo>
                <a:cubicBezTo>
                  <a:pt x="6738" y="4175"/>
                  <a:pt x="7719" y="4228"/>
                  <a:pt x="8717" y="4348"/>
                </a:cubicBezTo>
                <a:cubicBezTo>
                  <a:pt x="8812" y="6301"/>
                  <a:pt x="8812" y="8230"/>
                  <a:pt x="8764" y="10159"/>
                </a:cubicBezTo>
                <a:cubicBezTo>
                  <a:pt x="7574" y="10159"/>
                  <a:pt x="6407" y="10135"/>
                  <a:pt x="5240" y="10111"/>
                </a:cubicBezTo>
                <a:cubicBezTo>
                  <a:pt x="5176" y="10110"/>
                  <a:pt x="5111" y="10109"/>
                  <a:pt x="5046" y="10109"/>
                </a:cubicBezTo>
                <a:cubicBezTo>
                  <a:pt x="4285" y="10109"/>
                  <a:pt x="3481" y="10191"/>
                  <a:pt x="2695" y="10191"/>
                </a:cubicBezTo>
                <a:cubicBezTo>
                  <a:pt x="2306" y="10191"/>
                  <a:pt x="1921" y="10171"/>
                  <a:pt x="1548" y="10111"/>
                </a:cubicBezTo>
                <a:cubicBezTo>
                  <a:pt x="572" y="9968"/>
                  <a:pt x="763" y="8134"/>
                  <a:pt x="763" y="7444"/>
                </a:cubicBezTo>
                <a:cubicBezTo>
                  <a:pt x="834" y="6372"/>
                  <a:pt x="834" y="5277"/>
                  <a:pt x="763" y="4229"/>
                </a:cubicBezTo>
                <a:cubicBezTo>
                  <a:pt x="1455" y="4183"/>
                  <a:pt x="2147" y="4157"/>
                  <a:pt x="2832" y="4157"/>
                </a:cubicBezTo>
                <a:close/>
                <a:moveTo>
                  <a:pt x="6582" y="1"/>
                </a:moveTo>
                <a:cubicBezTo>
                  <a:pt x="6112" y="1"/>
                  <a:pt x="5639" y="161"/>
                  <a:pt x="5311" y="466"/>
                </a:cubicBezTo>
                <a:cubicBezTo>
                  <a:pt x="4930" y="800"/>
                  <a:pt x="4692" y="1276"/>
                  <a:pt x="4621" y="1776"/>
                </a:cubicBezTo>
                <a:cubicBezTo>
                  <a:pt x="4406" y="1371"/>
                  <a:pt x="4144" y="1014"/>
                  <a:pt x="3811" y="728"/>
                </a:cubicBezTo>
                <a:cubicBezTo>
                  <a:pt x="3394" y="369"/>
                  <a:pt x="2805" y="140"/>
                  <a:pt x="2240" y="140"/>
                </a:cubicBezTo>
                <a:cubicBezTo>
                  <a:pt x="1869" y="140"/>
                  <a:pt x="1508" y="239"/>
                  <a:pt x="1215" y="466"/>
                </a:cubicBezTo>
                <a:cubicBezTo>
                  <a:pt x="477" y="1062"/>
                  <a:pt x="906" y="2324"/>
                  <a:pt x="1453" y="2872"/>
                </a:cubicBezTo>
                <a:cubicBezTo>
                  <a:pt x="1715" y="3133"/>
                  <a:pt x="2025" y="3324"/>
                  <a:pt x="2382" y="3467"/>
                </a:cubicBezTo>
                <a:cubicBezTo>
                  <a:pt x="1715" y="3467"/>
                  <a:pt x="1048" y="3514"/>
                  <a:pt x="382" y="3586"/>
                </a:cubicBezTo>
                <a:lnTo>
                  <a:pt x="310" y="3610"/>
                </a:lnTo>
                <a:cubicBezTo>
                  <a:pt x="143" y="3610"/>
                  <a:pt x="1" y="3753"/>
                  <a:pt x="48" y="3943"/>
                </a:cubicBezTo>
                <a:cubicBezTo>
                  <a:pt x="215" y="5301"/>
                  <a:pt x="72" y="6682"/>
                  <a:pt x="72" y="8039"/>
                </a:cubicBezTo>
                <a:cubicBezTo>
                  <a:pt x="72" y="8849"/>
                  <a:pt x="96" y="9968"/>
                  <a:pt x="763" y="10516"/>
                </a:cubicBezTo>
                <a:cubicBezTo>
                  <a:pt x="1119" y="10826"/>
                  <a:pt x="1647" y="10909"/>
                  <a:pt x="2195" y="10909"/>
                </a:cubicBezTo>
                <a:cubicBezTo>
                  <a:pt x="2782" y="10909"/>
                  <a:pt x="3391" y="10814"/>
                  <a:pt x="3835" y="10802"/>
                </a:cubicBezTo>
                <a:cubicBezTo>
                  <a:pt x="4033" y="10799"/>
                  <a:pt x="4232" y="10798"/>
                  <a:pt x="4430" y="10798"/>
                </a:cubicBezTo>
                <a:cubicBezTo>
                  <a:pt x="5791" y="10798"/>
                  <a:pt x="7141" y="10853"/>
                  <a:pt x="8503" y="10853"/>
                </a:cubicBezTo>
                <a:cubicBezTo>
                  <a:pt x="8701" y="10853"/>
                  <a:pt x="8899" y="10852"/>
                  <a:pt x="9098" y="10849"/>
                </a:cubicBezTo>
                <a:cubicBezTo>
                  <a:pt x="9312" y="10849"/>
                  <a:pt x="9455" y="10683"/>
                  <a:pt x="9455" y="10492"/>
                </a:cubicBezTo>
                <a:cubicBezTo>
                  <a:pt x="9503" y="8349"/>
                  <a:pt x="9526" y="6206"/>
                  <a:pt x="9383" y="4062"/>
                </a:cubicBezTo>
                <a:cubicBezTo>
                  <a:pt x="9383" y="3896"/>
                  <a:pt x="9264" y="3776"/>
                  <a:pt x="9122" y="3729"/>
                </a:cubicBezTo>
                <a:cubicBezTo>
                  <a:pt x="8264" y="3610"/>
                  <a:pt x="7383" y="3538"/>
                  <a:pt x="6526" y="3514"/>
                </a:cubicBezTo>
                <a:cubicBezTo>
                  <a:pt x="7788" y="2943"/>
                  <a:pt x="8955" y="1990"/>
                  <a:pt x="7931" y="609"/>
                </a:cubicBezTo>
                <a:cubicBezTo>
                  <a:pt x="7618" y="197"/>
                  <a:pt x="7102" y="1"/>
                  <a:pt x="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10"/>
          <p:cNvGrpSpPr/>
          <p:nvPr/>
        </p:nvGrpSpPr>
        <p:grpSpPr>
          <a:xfrm>
            <a:off x="5693953" y="3241756"/>
            <a:ext cx="367671" cy="169977"/>
            <a:chOff x="4502700" y="3697975"/>
            <a:chExt cx="305425" cy="141200"/>
          </a:xfrm>
        </p:grpSpPr>
        <p:sp>
          <p:nvSpPr>
            <p:cNvPr id="1501" name="Google Shape;1501;p110"/>
            <p:cNvSpPr/>
            <p:nvPr/>
          </p:nvSpPr>
          <p:spPr>
            <a:xfrm>
              <a:off x="4502700" y="3697975"/>
              <a:ext cx="305425" cy="141200"/>
            </a:xfrm>
            <a:custGeom>
              <a:avLst/>
              <a:gdLst/>
              <a:ahLst/>
              <a:cxnLst/>
              <a:rect l="l" t="t" r="r" b="b"/>
              <a:pathLst>
                <a:path w="12217" h="5648" extrusionOk="0">
                  <a:moveTo>
                    <a:pt x="11122" y="1805"/>
                  </a:moveTo>
                  <a:cubicBezTo>
                    <a:pt x="11145" y="2400"/>
                    <a:pt x="11145" y="2972"/>
                    <a:pt x="11122" y="3567"/>
                  </a:cubicBezTo>
                  <a:lnTo>
                    <a:pt x="10717" y="3567"/>
                  </a:lnTo>
                  <a:cubicBezTo>
                    <a:pt x="10598" y="2996"/>
                    <a:pt x="10598" y="2400"/>
                    <a:pt x="10693" y="1805"/>
                  </a:cubicBezTo>
                  <a:close/>
                  <a:moveTo>
                    <a:pt x="5790" y="1033"/>
                  </a:moveTo>
                  <a:cubicBezTo>
                    <a:pt x="7069" y="1033"/>
                    <a:pt x="8347" y="1045"/>
                    <a:pt x="9621" y="1067"/>
                  </a:cubicBezTo>
                  <a:cubicBezTo>
                    <a:pt x="9216" y="2186"/>
                    <a:pt x="9264" y="3424"/>
                    <a:pt x="9764" y="4496"/>
                  </a:cubicBezTo>
                  <a:cubicBezTo>
                    <a:pt x="8550" y="4520"/>
                    <a:pt x="7335" y="4526"/>
                    <a:pt x="6120" y="4526"/>
                  </a:cubicBezTo>
                  <a:cubicBezTo>
                    <a:pt x="4906" y="4526"/>
                    <a:pt x="3691" y="4520"/>
                    <a:pt x="2477" y="4520"/>
                  </a:cubicBezTo>
                  <a:lnTo>
                    <a:pt x="2477" y="4544"/>
                  </a:lnTo>
                  <a:cubicBezTo>
                    <a:pt x="2072" y="4544"/>
                    <a:pt x="1691" y="4591"/>
                    <a:pt x="1286" y="4591"/>
                  </a:cubicBezTo>
                  <a:cubicBezTo>
                    <a:pt x="881" y="4591"/>
                    <a:pt x="1048" y="4139"/>
                    <a:pt x="1072" y="3781"/>
                  </a:cubicBezTo>
                  <a:cubicBezTo>
                    <a:pt x="1096" y="2877"/>
                    <a:pt x="1119" y="1995"/>
                    <a:pt x="1096" y="1090"/>
                  </a:cubicBezTo>
                  <a:cubicBezTo>
                    <a:pt x="2656" y="1051"/>
                    <a:pt x="4223" y="1033"/>
                    <a:pt x="5790" y="1033"/>
                  </a:cubicBezTo>
                  <a:close/>
                  <a:moveTo>
                    <a:pt x="5513" y="1"/>
                  </a:moveTo>
                  <a:cubicBezTo>
                    <a:pt x="3858" y="1"/>
                    <a:pt x="2203" y="19"/>
                    <a:pt x="548" y="66"/>
                  </a:cubicBezTo>
                  <a:cubicBezTo>
                    <a:pt x="476" y="66"/>
                    <a:pt x="405" y="90"/>
                    <a:pt x="357" y="114"/>
                  </a:cubicBezTo>
                  <a:cubicBezTo>
                    <a:pt x="143" y="185"/>
                    <a:pt x="0" y="376"/>
                    <a:pt x="24" y="590"/>
                  </a:cubicBezTo>
                  <a:cubicBezTo>
                    <a:pt x="95" y="1805"/>
                    <a:pt x="24" y="3019"/>
                    <a:pt x="24" y="4234"/>
                  </a:cubicBezTo>
                  <a:cubicBezTo>
                    <a:pt x="24" y="4972"/>
                    <a:pt x="214" y="5544"/>
                    <a:pt x="1072" y="5615"/>
                  </a:cubicBezTo>
                  <a:cubicBezTo>
                    <a:pt x="1410" y="5639"/>
                    <a:pt x="1753" y="5648"/>
                    <a:pt x="2098" y="5648"/>
                  </a:cubicBezTo>
                  <a:cubicBezTo>
                    <a:pt x="3161" y="5648"/>
                    <a:pt x="4244" y="5562"/>
                    <a:pt x="5287" y="5544"/>
                  </a:cubicBezTo>
                  <a:cubicBezTo>
                    <a:pt x="6494" y="5544"/>
                    <a:pt x="7711" y="5565"/>
                    <a:pt x="8924" y="5565"/>
                  </a:cubicBezTo>
                  <a:cubicBezTo>
                    <a:pt x="9531" y="5565"/>
                    <a:pt x="10137" y="5560"/>
                    <a:pt x="10740" y="5544"/>
                  </a:cubicBezTo>
                  <a:cubicBezTo>
                    <a:pt x="11193" y="5544"/>
                    <a:pt x="11431" y="4972"/>
                    <a:pt x="11098" y="4639"/>
                  </a:cubicBezTo>
                  <a:lnTo>
                    <a:pt x="11074" y="4615"/>
                  </a:lnTo>
                  <a:cubicBezTo>
                    <a:pt x="11264" y="4615"/>
                    <a:pt x="11431" y="4615"/>
                    <a:pt x="11622" y="4591"/>
                  </a:cubicBezTo>
                  <a:cubicBezTo>
                    <a:pt x="11907" y="4591"/>
                    <a:pt x="12146" y="4353"/>
                    <a:pt x="12146" y="4067"/>
                  </a:cubicBezTo>
                  <a:cubicBezTo>
                    <a:pt x="12193" y="3186"/>
                    <a:pt x="12217" y="2257"/>
                    <a:pt x="12169" y="1352"/>
                  </a:cubicBezTo>
                  <a:cubicBezTo>
                    <a:pt x="12169" y="1114"/>
                    <a:pt x="12003" y="900"/>
                    <a:pt x="11788" y="852"/>
                  </a:cubicBezTo>
                  <a:cubicBezTo>
                    <a:pt x="11503" y="805"/>
                    <a:pt x="11217" y="781"/>
                    <a:pt x="10931" y="781"/>
                  </a:cubicBezTo>
                  <a:cubicBezTo>
                    <a:pt x="11098" y="447"/>
                    <a:pt x="10860" y="43"/>
                    <a:pt x="10479" y="43"/>
                  </a:cubicBezTo>
                  <a:cubicBezTo>
                    <a:pt x="8823" y="19"/>
                    <a:pt x="7168"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0"/>
            <p:cNvSpPr/>
            <p:nvPr/>
          </p:nvSpPr>
          <p:spPr>
            <a:xfrm>
              <a:off x="4540800" y="3733925"/>
              <a:ext cx="102425" cy="68125"/>
            </a:xfrm>
            <a:custGeom>
              <a:avLst/>
              <a:gdLst/>
              <a:ahLst/>
              <a:cxnLst/>
              <a:rect l="l" t="t" r="r" b="b"/>
              <a:pathLst>
                <a:path w="4097" h="2725" extrusionOk="0">
                  <a:moveTo>
                    <a:pt x="2611" y="524"/>
                  </a:moveTo>
                  <a:cubicBezTo>
                    <a:pt x="2893" y="524"/>
                    <a:pt x="3174" y="527"/>
                    <a:pt x="3453" y="534"/>
                  </a:cubicBezTo>
                  <a:lnTo>
                    <a:pt x="3549" y="2177"/>
                  </a:lnTo>
                  <a:cubicBezTo>
                    <a:pt x="2548" y="2177"/>
                    <a:pt x="1524" y="2177"/>
                    <a:pt x="524" y="2201"/>
                  </a:cubicBezTo>
                  <a:cubicBezTo>
                    <a:pt x="524" y="1653"/>
                    <a:pt x="548" y="1105"/>
                    <a:pt x="548" y="557"/>
                  </a:cubicBezTo>
                  <a:cubicBezTo>
                    <a:pt x="1238" y="541"/>
                    <a:pt x="1929" y="524"/>
                    <a:pt x="2611" y="524"/>
                  </a:cubicBezTo>
                  <a:close/>
                  <a:moveTo>
                    <a:pt x="2797" y="0"/>
                  </a:moveTo>
                  <a:cubicBezTo>
                    <a:pt x="1961" y="0"/>
                    <a:pt x="1129" y="22"/>
                    <a:pt x="310" y="57"/>
                  </a:cubicBezTo>
                  <a:cubicBezTo>
                    <a:pt x="262" y="57"/>
                    <a:pt x="215" y="57"/>
                    <a:pt x="167" y="81"/>
                  </a:cubicBezTo>
                  <a:cubicBezTo>
                    <a:pt x="96" y="129"/>
                    <a:pt x="24" y="224"/>
                    <a:pt x="24" y="319"/>
                  </a:cubicBezTo>
                  <a:cubicBezTo>
                    <a:pt x="24" y="1034"/>
                    <a:pt x="0" y="1748"/>
                    <a:pt x="0" y="2463"/>
                  </a:cubicBezTo>
                  <a:cubicBezTo>
                    <a:pt x="0" y="2582"/>
                    <a:pt x="119" y="2701"/>
                    <a:pt x="262" y="2724"/>
                  </a:cubicBezTo>
                  <a:cubicBezTo>
                    <a:pt x="659" y="2717"/>
                    <a:pt x="1056" y="2714"/>
                    <a:pt x="1453" y="2714"/>
                  </a:cubicBezTo>
                  <a:cubicBezTo>
                    <a:pt x="2247" y="2714"/>
                    <a:pt x="3041" y="2724"/>
                    <a:pt x="3834" y="2724"/>
                  </a:cubicBezTo>
                  <a:cubicBezTo>
                    <a:pt x="3977" y="2701"/>
                    <a:pt x="4096" y="2605"/>
                    <a:pt x="4096" y="2463"/>
                  </a:cubicBezTo>
                  <a:cubicBezTo>
                    <a:pt x="4049" y="1724"/>
                    <a:pt x="4025" y="1010"/>
                    <a:pt x="3977" y="272"/>
                  </a:cubicBezTo>
                  <a:cubicBezTo>
                    <a:pt x="3977" y="129"/>
                    <a:pt x="3858" y="10"/>
                    <a:pt x="3715" y="10"/>
                  </a:cubicBezTo>
                  <a:cubicBezTo>
                    <a:pt x="3409" y="3"/>
                    <a:pt x="3103"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110"/>
          <p:cNvSpPr/>
          <p:nvPr/>
        </p:nvSpPr>
        <p:spPr>
          <a:xfrm>
            <a:off x="5011507" y="3191761"/>
            <a:ext cx="345491" cy="326079"/>
          </a:xfrm>
          <a:custGeom>
            <a:avLst/>
            <a:gdLst/>
            <a:ahLst/>
            <a:cxnLst/>
            <a:rect l="l" t="t" r="r" b="b"/>
            <a:pathLst>
              <a:path w="11480" h="10835" extrusionOk="0">
                <a:moveTo>
                  <a:pt x="8518" y="908"/>
                </a:moveTo>
                <a:cubicBezTo>
                  <a:pt x="8644" y="908"/>
                  <a:pt x="8716" y="960"/>
                  <a:pt x="8622" y="1128"/>
                </a:cubicBezTo>
                <a:cubicBezTo>
                  <a:pt x="8503" y="1319"/>
                  <a:pt x="8360" y="1509"/>
                  <a:pt x="8217" y="1723"/>
                </a:cubicBezTo>
                <a:cubicBezTo>
                  <a:pt x="7836" y="2271"/>
                  <a:pt x="7693" y="3343"/>
                  <a:pt x="8598" y="3557"/>
                </a:cubicBezTo>
                <a:cubicBezTo>
                  <a:pt x="8695" y="3581"/>
                  <a:pt x="8785" y="3592"/>
                  <a:pt x="8870" y="3592"/>
                </a:cubicBezTo>
                <a:cubicBezTo>
                  <a:pt x="9550" y="3592"/>
                  <a:pt x="9846" y="2883"/>
                  <a:pt x="10312" y="2438"/>
                </a:cubicBezTo>
                <a:lnTo>
                  <a:pt x="10312" y="2438"/>
                </a:lnTo>
                <a:cubicBezTo>
                  <a:pt x="10503" y="2890"/>
                  <a:pt x="10241" y="3581"/>
                  <a:pt x="10003" y="4010"/>
                </a:cubicBezTo>
                <a:cubicBezTo>
                  <a:pt x="9817" y="4319"/>
                  <a:pt x="9489" y="4628"/>
                  <a:pt x="9110" y="4628"/>
                </a:cubicBezTo>
                <a:cubicBezTo>
                  <a:pt x="9052" y="4628"/>
                  <a:pt x="8992" y="4621"/>
                  <a:pt x="8931" y="4605"/>
                </a:cubicBezTo>
                <a:cubicBezTo>
                  <a:pt x="8674" y="4541"/>
                  <a:pt x="8397" y="4360"/>
                  <a:pt x="8118" y="4360"/>
                </a:cubicBezTo>
                <a:cubicBezTo>
                  <a:pt x="8087" y="4360"/>
                  <a:pt x="8057" y="4362"/>
                  <a:pt x="8026" y="4367"/>
                </a:cubicBezTo>
                <a:cubicBezTo>
                  <a:pt x="7621" y="4391"/>
                  <a:pt x="7288" y="4676"/>
                  <a:pt x="7217" y="5081"/>
                </a:cubicBezTo>
                <a:cubicBezTo>
                  <a:pt x="7097" y="5010"/>
                  <a:pt x="7002" y="4915"/>
                  <a:pt x="6883" y="4819"/>
                </a:cubicBezTo>
                <a:cubicBezTo>
                  <a:pt x="6788" y="4724"/>
                  <a:pt x="6716" y="4653"/>
                  <a:pt x="6621" y="4581"/>
                </a:cubicBezTo>
                <a:cubicBezTo>
                  <a:pt x="6812" y="4391"/>
                  <a:pt x="7002" y="4176"/>
                  <a:pt x="7169" y="3938"/>
                </a:cubicBezTo>
                <a:cubicBezTo>
                  <a:pt x="7455" y="3581"/>
                  <a:pt x="7145" y="3200"/>
                  <a:pt x="7074" y="2819"/>
                </a:cubicBezTo>
                <a:cubicBezTo>
                  <a:pt x="6931" y="2081"/>
                  <a:pt x="7312" y="1342"/>
                  <a:pt x="8002" y="1033"/>
                </a:cubicBezTo>
                <a:cubicBezTo>
                  <a:pt x="8109" y="993"/>
                  <a:pt x="8358" y="908"/>
                  <a:pt x="8518" y="908"/>
                </a:cubicBezTo>
                <a:close/>
                <a:moveTo>
                  <a:pt x="4187" y="1154"/>
                </a:moveTo>
                <a:cubicBezTo>
                  <a:pt x="4481" y="1154"/>
                  <a:pt x="4797" y="1519"/>
                  <a:pt x="4168" y="1771"/>
                </a:cubicBezTo>
                <a:cubicBezTo>
                  <a:pt x="3930" y="1842"/>
                  <a:pt x="3787" y="2104"/>
                  <a:pt x="3859" y="2343"/>
                </a:cubicBezTo>
                <a:cubicBezTo>
                  <a:pt x="4025" y="3533"/>
                  <a:pt x="4645" y="4224"/>
                  <a:pt x="5526" y="5010"/>
                </a:cubicBezTo>
                <a:cubicBezTo>
                  <a:pt x="6645" y="5986"/>
                  <a:pt x="7836" y="6939"/>
                  <a:pt x="9003" y="7868"/>
                </a:cubicBezTo>
                <a:cubicBezTo>
                  <a:pt x="9193" y="8034"/>
                  <a:pt x="9407" y="8201"/>
                  <a:pt x="9598" y="8368"/>
                </a:cubicBezTo>
                <a:cubicBezTo>
                  <a:pt x="10032" y="8768"/>
                  <a:pt x="9577" y="9157"/>
                  <a:pt x="9094" y="9157"/>
                </a:cubicBezTo>
                <a:cubicBezTo>
                  <a:pt x="8887" y="9157"/>
                  <a:pt x="8676" y="9086"/>
                  <a:pt x="8526" y="8915"/>
                </a:cubicBezTo>
                <a:cubicBezTo>
                  <a:pt x="7955" y="8249"/>
                  <a:pt x="7455" y="7558"/>
                  <a:pt x="6859" y="6939"/>
                </a:cubicBezTo>
                <a:lnTo>
                  <a:pt x="6693" y="6772"/>
                </a:lnTo>
                <a:cubicBezTo>
                  <a:pt x="6669" y="6724"/>
                  <a:pt x="6645" y="6701"/>
                  <a:pt x="6597" y="6677"/>
                </a:cubicBezTo>
                <a:cubicBezTo>
                  <a:pt x="6502" y="6558"/>
                  <a:pt x="6407" y="6462"/>
                  <a:pt x="6312" y="6367"/>
                </a:cubicBezTo>
                <a:cubicBezTo>
                  <a:pt x="6050" y="6081"/>
                  <a:pt x="5788" y="5796"/>
                  <a:pt x="5550" y="5510"/>
                </a:cubicBezTo>
                <a:cubicBezTo>
                  <a:pt x="5502" y="5462"/>
                  <a:pt x="5454" y="5391"/>
                  <a:pt x="5407" y="5343"/>
                </a:cubicBezTo>
                <a:lnTo>
                  <a:pt x="5383" y="5319"/>
                </a:lnTo>
                <a:lnTo>
                  <a:pt x="5311" y="5248"/>
                </a:lnTo>
                <a:cubicBezTo>
                  <a:pt x="5311" y="5224"/>
                  <a:pt x="5288" y="5200"/>
                  <a:pt x="5240" y="5177"/>
                </a:cubicBezTo>
                <a:cubicBezTo>
                  <a:pt x="4764" y="4629"/>
                  <a:pt x="4240" y="4105"/>
                  <a:pt x="3668" y="3629"/>
                </a:cubicBezTo>
                <a:cubicBezTo>
                  <a:pt x="3481" y="3376"/>
                  <a:pt x="3153" y="3230"/>
                  <a:pt x="2850" y="3230"/>
                </a:cubicBezTo>
                <a:cubicBezTo>
                  <a:pt x="2497" y="3230"/>
                  <a:pt x="2181" y="3429"/>
                  <a:pt x="2168" y="3891"/>
                </a:cubicBezTo>
                <a:cubicBezTo>
                  <a:pt x="2168" y="4036"/>
                  <a:pt x="2222" y="4650"/>
                  <a:pt x="2032" y="4650"/>
                </a:cubicBezTo>
                <a:cubicBezTo>
                  <a:pt x="2004" y="4650"/>
                  <a:pt x="1970" y="4636"/>
                  <a:pt x="1930" y="4605"/>
                </a:cubicBezTo>
                <a:cubicBezTo>
                  <a:pt x="1739" y="4391"/>
                  <a:pt x="1573" y="4152"/>
                  <a:pt x="1453" y="3914"/>
                </a:cubicBezTo>
                <a:cubicBezTo>
                  <a:pt x="1334" y="3748"/>
                  <a:pt x="1239" y="3557"/>
                  <a:pt x="1144" y="3390"/>
                </a:cubicBezTo>
                <a:cubicBezTo>
                  <a:pt x="1168" y="3367"/>
                  <a:pt x="1168" y="3319"/>
                  <a:pt x="1191" y="3271"/>
                </a:cubicBezTo>
                <a:cubicBezTo>
                  <a:pt x="1293" y="3089"/>
                  <a:pt x="1498" y="2975"/>
                  <a:pt x="1719" y="2975"/>
                </a:cubicBezTo>
                <a:cubicBezTo>
                  <a:pt x="1757" y="2975"/>
                  <a:pt x="1796" y="2979"/>
                  <a:pt x="1834" y="2986"/>
                </a:cubicBezTo>
                <a:cubicBezTo>
                  <a:pt x="1868" y="2994"/>
                  <a:pt x="1902" y="2998"/>
                  <a:pt x="1936" y="2998"/>
                </a:cubicBezTo>
                <a:cubicBezTo>
                  <a:pt x="2097" y="2998"/>
                  <a:pt x="2260" y="2909"/>
                  <a:pt x="2358" y="2771"/>
                </a:cubicBezTo>
                <a:cubicBezTo>
                  <a:pt x="2644" y="2104"/>
                  <a:pt x="2811" y="2057"/>
                  <a:pt x="3549" y="1962"/>
                </a:cubicBezTo>
                <a:cubicBezTo>
                  <a:pt x="3740" y="1914"/>
                  <a:pt x="3883" y="1723"/>
                  <a:pt x="3883" y="1509"/>
                </a:cubicBezTo>
                <a:cubicBezTo>
                  <a:pt x="3891" y="1250"/>
                  <a:pt x="4036" y="1154"/>
                  <a:pt x="4187" y="1154"/>
                </a:cubicBezTo>
                <a:close/>
                <a:moveTo>
                  <a:pt x="5026" y="6320"/>
                </a:moveTo>
                <a:cubicBezTo>
                  <a:pt x="5240" y="6558"/>
                  <a:pt x="5478" y="6820"/>
                  <a:pt x="5692" y="7058"/>
                </a:cubicBezTo>
                <a:cubicBezTo>
                  <a:pt x="5133" y="7898"/>
                  <a:pt x="3891" y="9867"/>
                  <a:pt x="3219" y="9867"/>
                </a:cubicBezTo>
                <a:cubicBezTo>
                  <a:pt x="3147" y="9867"/>
                  <a:pt x="3082" y="9844"/>
                  <a:pt x="3025" y="9796"/>
                </a:cubicBezTo>
                <a:lnTo>
                  <a:pt x="3025" y="9773"/>
                </a:lnTo>
                <a:cubicBezTo>
                  <a:pt x="2216" y="9106"/>
                  <a:pt x="4025" y="7606"/>
                  <a:pt x="4430" y="7105"/>
                </a:cubicBezTo>
                <a:cubicBezTo>
                  <a:pt x="4621" y="6844"/>
                  <a:pt x="4835" y="6582"/>
                  <a:pt x="5026" y="6320"/>
                </a:cubicBezTo>
                <a:close/>
                <a:moveTo>
                  <a:pt x="8610" y="1"/>
                </a:moveTo>
                <a:cubicBezTo>
                  <a:pt x="7526" y="1"/>
                  <a:pt x="6577" y="715"/>
                  <a:pt x="6240" y="1747"/>
                </a:cubicBezTo>
                <a:cubicBezTo>
                  <a:pt x="6121" y="2176"/>
                  <a:pt x="6121" y="2628"/>
                  <a:pt x="6193" y="3057"/>
                </a:cubicBezTo>
                <a:cubicBezTo>
                  <a:pt x="6240" y="3295"/>
                  <a:pt x="6431" y="3438"/>
                  <a:pt x="6240" y="3652"/>
                </a:cubicBezTo>
                <a:cubicBezTo>
                  <a:pt x="6097" y="3795"/>
                  <a:pt x="5978" y="3914"/>
                  <a:pt x="5835" y="4033"/>
                </a:cubicBezTo>
                <a:cubicBezTo>
                  <a:pt x="5359" y="3581"/>
                  <a:pt x="5002" y="3033"/>
                  <a:pt x="4811" y="2414"/>
                </a:cubicBezTo>
                <a:cubicBezTo>
                  <a:pt x="5478" y="1914"/>
                  <a:pt x="5716" y="961"/>
                  <a:pt x="4954" y="342"/>
                </a:cubicBezTo>
                <a:cubicBezTo>
                  <a:pt x="4758" y="180"/>
                  <a:pt x="4542" y="109"/>
                  <a:pt x="4327" y="109"/>
                </a:cubicBezTo>
                <a:cubicBezTo>
                  <a:pt x="3787" y="109"/>
                  <a:pt x="3253" y="552"/>
                  <a:pt x="3049" y="1080"/>
                </a:cubicBezTo>
                <a:cubicBezTo>
                  <a:pt x="2454" y="1128"/>
                  <a:pt x="1930" y="1485"/>
                  <a:pt x="1692" y="2033"/>
                </a:cubicBezTo>
                <a:cubicBezTo>
                  <a:pt x="1096" y="2057"/>
                  <a:pt x="572" y="2390"/>
                  <a:pt x="334" y="2938"/>
                </a:cubicBezTo>
                <a:cubicBezTo>
                  <a:pt x="1" y="3581"/>
                  <a:pt x="525" y="4152"/>
                  <a:pt x="882" y="4676"/>
                </a:cubicBezTo>
                <a:cubicBezTo>
                  <a:pt x="1180" y="5134"/>
                  <a:pt x="1561" y="5591"/>
                  <a:pt x="2053" y="5591"/>
                </a:cubicBezTo>
                <a:cubicBezTo>
                  <a:pt x="2151" y="5591"/>
                  <a:pt x="2252" y="5573"/>
                  <a:pt x="2358" y="5534"/>
                </a:cubicBezTo>
                <a:cubicBezTo>
                  <a:pt x="2668" y="5391"/>
                  <a:pt x="2882" y="5153"/>
                  <a:pt x="3001" y="4843"/>
                </a:cubicBezTo>
                <a:cubicBezTo>
                  <a:pt x="3073" y="4700"/>
                  <a:pt x="3097" y="4581"/>
                  <a:pt x="3097" y="4438"/>
                </a:cubicBezTo>
                <a:lnTo>
                  <a:pt x="3097" y="4295"/>
                </a:lnTo>
                <a:cubicBezTo>
                  <a:pt x="3549" y="4700"/>
                  <a:pt x="4002" y="5105"/>
                  <a:pt x="4430" y="5558"/>
                </a:cubicBezTo>
                <a:cubicBezTo>
                  <a:pt x="3763" y="6439"/>
                  <a:pt x="3049" y="7272"/>
                  <a:pt x="2311" y="8106"/>
                </a:cubicBezTo>
                <a:cubicBezTo>
                  <a:pt x="1549" y="8915"/>
                  <a:pt x="1739" y="9892"/>
                  <a:pt x="2525" y="10559"/>
                </a:cubicBezTo>
                <a:cubicBezTo>
                  <a:pt x="2749" y="10753"/>
                  <a:pt x="3002" y="10835"/>
                  <a:pt x="3257" y="10835"/>
                </a:cubicBezTo>
                <a:cubicBezTo>
                  <a:pt x="3814" y="10835"/>
                  <a:pt x="4382" y="10444"/>
                  <a:pt x="4692" y="9987"/>
                </a:cubicBezTo>
                <a:cubicBezTo>
                  <a:pt x="5216" y="9201"/>
                  <a:pt x="5788" y="8439"/>
                  <a:pt x="6359" y="7677"/>
                </a:cubicBezTo>
                <a:cubicBezTo>
                  <a:pt x="6597" y="7963"/>
                  <a:pt x="6859" y="8272"/>
                  <a:pt x="7097" y="8558"/>
                </a:cubicBezTo>
                <a:cubicBezTo>
                  <a:pt x="7645" y="9225"/>
                  <a:pt x="8050" y="9939"/>
                  <a:pt x="8884" y="10273"/>
                </a:cubicBezTo>
                <a:cubicBezTo>
                  <a:pt x="8981" y="10312"/>
                  <a:pt x="9078" y="10329"/>
                  <a:pt x="9174" y="10329"/>
                </a:cubicBezTo>
                <a:cubicBezTo>
                  <a:pt x="9666" y="10329"/>
                  <a:pt x="10125" y="9873"/>
                  <a:pt x="10384" y="9535"/>
                </a:cubicBezTo>
                <a:cubicBezTo>
                  <a:pt x="11456" y="8106"/>
                  <a:pt x="9384" y="7010"/>
                  <a:pt x="8526" y="6248"/>
                </a:cubicBezTo>
                <a:cubicBezTo>
                  <a:pt x="8360" y="6105"/>
                  <a:pt x="8169" y="5962"/>
                  <a:pt x="7955" y="5796"/>
                </a:cubicBezTo>
                <a:cubicBezTo>
                  <a:pt x="8002" y="5700"/>
                  <a:pt x="8050" y="5629"/>
                  <a:pt x="8074" y="5534"/>
                </a:cubicBezTo>
                <a:cubicBezTo>
                  <a:pt x="8140" y="5361"/>
                  <a:pt x="8140" y="5299"/>
                  <a:pt x="8193" y="5299"/>
                </a:cubicBezTo>
                <a:cubicBezTo>
                  <a:pt x="8235" y="5299"/>
                  <a:pt x="8310" y="5338"/>
                  <a:pt x="8479" y="5391"/>
                </a:cubicBezTo>
                <a:cubicBezTo>
                  <a:pt x="8717" y="5486"/>
                  <a:pt x="8955" y="5534"/>
                  <a:pt x="9193" y="5558"/>
                </a:cubicBezTo>
                <a:cubicBezTo>
                  <a:pt x="9229" y="5562"/>
                  <a:pt x="9265" y="5563"/>
                  <a:pt x="9301" y="5563"/>
                </a:cubicBezTo>
                <a:cubicBezTo>
                  <a:pt x="10114" y="5563"/>
                  <a:pt x="10824" y="4552"/>
                  <a:pt x="11075" y="3891"/>
                </a:cubicBezTo>
                <a:cubicBezTo>
                  <a:pt x="11384" y="3105"/>
                  <a:pt x="11479" y="2033"/>
                  <a:pt x="10765" y="1438"/>
                </a:cubicBezTo>
                <a:cubicBezTo>
                  <a:pt x="10665" y="1352"/>
                  <a:pt x="10548" y="1309"/>
                  <a:pt x="10429" y="1309"/>
                </a:cubicBezTo>
                <a:cubicBezTo>
                  <a:pt x="10350" y="1309"/>
                  <a:pt x="10270" y="1328"/>
                  <a:pt x="10193" y="1366"/>
                </a:cubicBezTo>
                <a:cubicBezTo>
                  <a:pt x="9836" y="1604"/>
                  <a:pt x="9503" y="1914"/>
                  <a:pt x="9265" y="2271"/>
                </a:cubicBezTo>
                <a:cubicBezTo>
                  <a:pt x="9190" y="2360"/>
                  <a:pt x="8995" y="2524"/>
                  <a:pt x="8911" y="2524"/>
                </a:cubicBezTo>
                <a:cubicBezTo>
                  <a:pt x="8861" y="2524"/>
                  <a:pt x="8851" y="2465"/>
                  <a:pt x="8931" y="2295"/>
                </a:cubicBezTo>
                <a:cubicBezTo>
                  <a:pt x="9074" y="2104"/>
                  <a:pt x="9193" y="1890"/>
                  <a:pt x="9336" y="1700"/>
                </a:cubicBezTo>
                <a:cubicBezTo>
                  <a:pt x="9812" y="1057"/>
                  <a:pt x="9860" y="80"/>
                  <a:pt x="8812" y="9"/>
                </a:cubicBezTo>
                <a:cubicBezTo>
                  <a:pt x="8744" y="3"/>
                  <a:pt x="8677" y="1"/>
                  <a:pt x="8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0"/>
          <p:cNvSpPr/>
          <p:nvPr/>
        </p:nvSpPr>
        <p:spPr>
          <a:xfrm>
            <a:off x="4345734" y="3227392"/>
            <a:ext cx="300318" cy="231972"/>
          </a:xfrm>
          <a:custGeom>
            <a:avLst/>
            <a:gdLst/>
            <a:ahLst/>
            <a:cxnLst/>
            <a:rect l="l" t="t" r="r" b="b"/>
            <a:pathLst>
              <a:path w="9979" h="7708" extrusionOk="0">
                <a:moveTo>
                  <a:pt x="2754" y="901"/>
                </a:moveTo>
                <a:cubicBezTo>
                  <a:pt x="3483" y="901"/>
                  <a:pt x="4184" y="1209"/>
                  <a:pt x="4692" y="1754"/>
                </a:cubicBezTo>
                <a:cubicBezTo>
                  <a:pt x="4775" y="1861"/>
                  <a:pt x="4894" y="1915"/>
                  <a:pt x="5013" y="1915"/>
                </a:cubicBezTo>
                <a:cubicBezTo>
                  <a:pt x="5132" y="1915"/>
                  <a:pt x="5251" y="1861"/>
                  <a:pt x="5335" y="1754"/>
                </a:cubicBezTo>
                <a:cubicBezTo>
                  <a:pt x="5838" y="1209"/>
                  <a:pt x="6563" y="903"/>
                  <a:pt x="7314" y="903"/>
                </a:cubicBezTo>
                <a:cubicBezTo>
                  <a:pt x="7416" y="903"/>
                  <a:pt x="7518" y="909"/>
                  <a:pt x="7621" y="920"/>
                </a:cubicBezTo>
                <a:cubicBezTo>
                  <a:pt x="8835" y="1016"/>
                  <a:pt x="9097" y="1992"/>
                  <a:pt x="8931" y="3040"/>
                </a:cubicBezTo>
                <a:cubicBezTo>
                  <a:pt x="8740" y="4064"/>
                  <a:pt x="8026" y="4707"/>
                  <a:pt x="7216" y="5255"/>
                </a:cubicBezTo>
                <a:cubicBezTo>
                  <a:pt x="6787" y="5517"/>
                  <a:pt x="6359" y="5779"/>
                  <a:pt x="5930" y="6041"/>
                </a:cubicBezTo>
                <a:cubicBezTo>
                  <a:pt x="5739" y="6160"/>
                  <a:pt x="5549" y="6279"/>
                  <a:pt x="5382" y="6422"/>
                </a:cubicBezTo>
                <a:cubicBezTo>
                  <a:pt x="5239" y="6493"/>
                  <a:pt x="5120" y="6588"/>
                  <a:pt x="5001" y="6684"/>
                </a:cubicBezTo>
                <a:cubicBezTo>
                  <a:pt x="4763" y="6493"/>
                  <a:pt x="4525" y="6326"/>
                  <a:pt x="4287" y="6160"/>
                </a:cubicBezTo>
                <a:cubicBezTo>
                  <a:pt x="3858" y="5874"/>
                  <a:pt x="3406" y="5636"/>
                  <a:pt x="2977" y="5350"/>
                </a:cubicBezTo>
                <a:cubicBezTo>
                  <a:pt x="2143" y="4826"/>
                  <a:pt x="1453" y="4231"/>
                  <a:pt x="1143" y="3254"/>
                </a:cubicBezTo>
                <a:cubicBezTo>
                  <a:pt x="857" y="2230"/>
                  <a:pt x="1072" y="1254"/>
                  <a:pt x="2191" y="968"/>
                </a:cubicBezTo>
                <a:lnTo>
                  <a:pt x="2167" y="968"/>
                </a:lnTo>
                <a:cubicBezTo>
                  <a:pt x="2363" y="923"/>
                  <a:pt x="2559" y="901"/>
                  <a:pt x="2754" y="901"/>
                </a:cubicBezTo>
                <a:close/>
                <a:moveTo>
                  <a:pt x="2652" y="1"/>
                </a:moveTo>
                <a:cubicBezTo>
                  <a:pt x="1420" y="1"/>
                  <a:pt x="269" y="575"/>
                  <a:pt x="143" y="1944"/>
                </a:cubicBezTo>
                <a:cubicBezTo>
                  <a:pt x="0" y="3302"/>
                  <a:pt x="572" y="4635"/>
                  <a:pt x="1620" y="5493"/>
                </a:cubicBezTo>
                <a:cubicBezTo>
                  <a:pt x="2143" y="5898"/>
                  <a:pt x="2691" y="6279"/>
                  <a:pt x="3287" y="6612"/>
                </a:cubicBezTo>
                <a:cubicBezTo>
                  <a:pt x="3739" y="6898"/>
                  <a:pt x="4501" y="7708"/>
                  <a:pt x="5049" y="7708"/>
                </a:cubicBezTo>
                <a:cubicBezTo>
                  <a:pt x="5573" y="7708"/>
                  <a:pt x="6192" y="6993"/>
                  <a:pt x="6621" y="6707"/>
                </a:cubicBezTo>
                <a:cubicBezTo>
                  <a:pt x="7192" y="6374"/>
                  <a:pt x="7764" y="6017"/>
                  <a:pt x="8311" y="5612"/>
                </a:cubicBezTo>
                <a:cubicBezTo>
                  <a:pt x="9383" y="4802"/>
                  <a:pt x="9978" y="3492"/>
                  <a:pt x="9931" y="2135"/>
                </a:cubicBezTo>
                <a:cubicBezTo>
                  <a:pt x="9931" y="644"/>
                  <a:pt x="8713" y="7"/>
                  <a:pt x="7412" y="7"/>
                </a:cubicBezTo>
                <a:cubicBezTo>
                  <a:pt x="6552" y="7"/>
                  <a:pt x="5655" y="285"/>
                  <a:pt x="5049" y="778"/>
                </a:cubicBezTo>
                <a:cubicBezTo>
                  <a:pt x="4429" y="286"/>
                  <a:pt x="352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110"/>
          <p:cNvGrpSpPr/>
          <p:nvPr/>
        </p:nvGrpSpPr>
        <p:grpSpPr>
          <a:xfrm>
            <a:off x="3712287" y="3205431"/>
            <a:ext cx="202840" cy="315697"/>
            <a:chOff x="2856525" y="3667800"/>
            <a:chExt cx="168500" cy="262250"/>
          </a:xfrm>
        </p:grpSpPr>
        <p:sp>
          <p:nvSpPr>
            <p:cNvPr id="1506" name="Google Shape;1506;p110"/>
            <p:cNvSpPr/>
            <p:nvPr/>
          </p:nvSpPr>
          <p:spPr>
            <a:xfrm>
              <a:off x="2900175" y="3706100"/>
              <a:ext cx="83175" cy="78775"/>
            </a:xfrm>
            <a:custGeom>
              <a:avLst/>
              <a:gdLst/>
              <a:ahLst/>
              <a:cxnLst/>
              <a:rect l="l" t="t" r="r" b="b"/>
              <a:pathLst>
                <a:path w="3327" h="3151" extrusionOk="0">
                  <a:moveTo>
                    <a:pt x="1779" y="932"/>
                  </a:moveTo>
                  <a:cubicBezTo>
                    <a:pt x="2445" y="932"/>
                    <a:pt x="2565" y="1837"/>
                    <a:pt x="2064" y="2147"/>
                  </a:cubicBezTo>
                  <a:cubicBezTo>
                    <a:pt x="1942" y="2217"/>
                    <a:pt x="1813" y="2250"/>
                    <a:pt x="1689" y="2250"/>
                  </a:cubicBezTo>
                  <a:cubicBezTo>
                    <a:pt x="1351" y="2250"/>
                    <a:pt x="1045" y="2012"/>
                    <a:pt x="993" y="1647"/>
                  </a:cubicBezTo>
                  <a:cubicBezTo>
                    <a:pt x="945" y="1170"/>
                    <a:pt x="1374" y="932"/>
                    <a:pt x="1779" y="932"/>
                  </a:cubicBezTo>
                  <a:close/>
                  <a:moveTo>
                    <a:pt x="1690" y="1"/>
                  </a:moveTo>
                  <a:cubicBezTo>
                    <a:pt x="847" y="1"/>
                    <a:pt x="133" y="653"/>
                    <a:pt x="64" y="1527"/>
                  </a:cubicBezTo>
                  <a:cubicBezTo>
                    <a:pt x="0" y="2565"/>
                    <a:pt x="878" y="3151"/>
                    <a:pt x="1793" y="3151"/>
                  </a:cubicBezTo>
                  <a:cubicBezTo>
                    <a:pt x="1908" y="3151"/>
                    <a:pt x="2022" y="3142"/>
                    <a:pt x="2136" y="3123"/>
                  </a:cubicBezTo>
                  <a:cubicBezTo>
                    <a:pt x="2898" y="2980"/>
                    <a:pt x="3327" y="2147"/>
                    <a:pt x="3279" y="1408"/>
                  </a:cubicBezTo>
                  <a:cubicBezTo>
                    <a:pt x="3256" y="637"/>
                    <a:pt x="2612" y="3"/>
                    <a:pt x="1822" y="3"/>
                  </a:cubicBezTo>
                  <a:cubicBezTo>
                    <a:pt x="1808" y="3"/>
                    <a:pt x="1793" y="3"/>
                    <a:pt x="1779" y="3"/>
                  </a:cubicBezTo>
                  <a:cubicBezTo>
                    <a:pt x="1749" y="2"/>
                    <a:pt x="1719" y="1"/>
                    <a:pt x="1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0"/>
            <p:cNvSpPr/>
            <p:nvPr/>
          </p:nvSpPr>
          <p:spPr>
            <a:xfrm>
              <a:off x="2856525" y="3667800"/>
              <a:ext cx="168500" cy="262250"/>
            </a:xfrm>
            <a:custGeom>
              <a:avLst/>
              <a:gdLst/>
              <a:ahLst/>
              <a:cxnLst/>
              <a:rect l="l" t="t" r="r" b="b"/>
              <a:pathLst>
                <a:path w="6740" h="10490" extrusionOk="0">
                  <a:moveTo>
                    <a:pt x="3573" y="882"/>
                  </a:moveTo>
                  <a:cubicBezTo>
                    <a:pt x="5003" y="882"/>
                    <a:pt x="6033" y="2126"/>
                    <a:pt x="5620" y="3679"/>
                  </a:cubicBezTo>
                  <a:cubicBezTo>
                    <a:pt x="5239" y="5512"/>
                    <a:pt x="4739" y="7679"/>
                    <a:pt x="3644" y="9275"/>
                  </a:cubicBezTo>
                  <a:cubicBezTo>
                    <a:pt x="2644" y="8037"/>
                    <a:pt x="1905" y="6584"/>
                    <a:pt x="1477" y="5012"/>
                  </a:cubicBezTo>
                  <a:cubicBezTo>
                    <a:pt x="1048" y="3464"/>
                    <a:pt x="834" y="1750"/>
                    <a:pt x="2620" y="1059"/>
                  </a:cubicBezTo>
                  <a:cubicBezTo>
                    <a:pt x="2949" y="938"/>
                    <a:pt x="3270" y="882"/>
                    <a:pt x="3573" y="882"/>
                  </a:cubicBezTo>
                  <a:close/>
                  <a:moveTo>
                    <a:pt x="3598" y="0"/>
                  </a:moveTo>
                  <a:cubicBezTo>
                    <a:pt x="3172" y="0"/>
                    <a:pt x="2753" y="63"/>
                    <a:pt x="2382" y="178"/>
                  </a:cubicBezTo>
                  <a:cubicBezTo>
                    <a:pt x="667" y="702"/>
                    <a:pt x="0" y="2321"/>
                    <a:pt x="334" y="3988"/>
                  </a:cubicBezTo>
                  <a:cubicBezTo>
                    <a:pt x="810" y="6370"/>
                    <a:pt x="1715" y="8513"/>
                    <a:pt x="3334" y="10347"/>
                  </a:cubicBezTo>
                  <a:cubicBezTo>
                    <a:pt x="3429" y="10442"/>
                    <a:pt x="3548" y="10490"/>
                    <a:pt x="3668" y="10490"/>
                  </a:cubicBezTo>
                  <a:cubicBezTo>
                    <a:pt x="3787" y="10490"/>
                    <a:pt x="3906" y="10442"/>
                    <a:pt x="4001" y="10347"/>
                  </a:cubicBezTo>
                  <a:cubicBezTo>
                    <a:pt x="5430" y="8584"/>
                    <a:pt x="6049" y="6108"/>
                    <a:pt x="6525" y="3917"/>
                  </a:cubicBezTo>
                  <a:cubicBezTo>
                    <a:pt x="6740" y="3083"/>
                    <a:pt x="6668" y="2178"/>
                    <a:pt x="6263" y="1392"/>
                  </a:cubicBezTo>
                  <a:cubicBezTo>
                    <a:pt x="5786" y="403"/>
                    <a:pt x="4672" y="0"/>
                    <a:pt x="3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110"/>
          <p:cNvGrpSpPr/>
          <p:nvPr/>
        </p:nvGrpSpPr>
        <p:grpSpPr>
          <a:xfrm>
            <a:off x="7157442" y="2676933"/>
            <a:ext cx="255176" cy="325387"/>
            <a:chOff x="5718425" y="3228775"/>
            <a:chExt cx="211975" cy="270300"/>
          </a:xfrm>
        </p:grpSpPr>
        <p:sp>
          <p:nvSpPr>
            <p:cNvPr id="1509" name="Google Shape;1509;p110"/>
            <p:cNvSpPr/>
            <p:nvPr/>
          </p:nvSpPr>
          <p:spPr>
            <a:xfrm>
              <a:off x="5718425" y="3228775"/>
              <a:ext cx="211975" cy="270300"/>
            </a:xfrm>
            <a:custGeom>
              <a:avLst/>
              <a:gdLst/>
              <a:ahLst/>
              <a:cxnLst/>
              <a:rect l="l" t="t" r="r" b="b"/>
              <a:pathLst>
                <a:path w="8479" h="10812" extrusionOk="0">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0"/>
            <p:cNvSpPr/>
            <p:nvPr/>
          </p:nvSpPr>
          <p:spPr>
            <a:xfrm>
              <a:off x="5757125" y="3276250"/>
              <a:ext cx="49425" cy="53150"/>
            </a:xfrm>
            <a:custGeom>
              <a:avLst/>
              <a:gdLst/>
              <a:ahLst/>
              <a:cxnLst/>
              <a:rect l="l" t="t" r="r" b="b"/>
              <a:pathLst>
                <a:path w="1977" h="2126" extrusionOk="0">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110"/>
          <p:cNvGrpSpPr/>
          <p:nvPr/>
        </p:nvGrpSpPr>
        <p:grpSpPr>
          <a:xfrm>
            <a:off x="2274589" y="3199653"/>
            <a:ext cx="285993" cy="289935"/>
            <a:chOff x="1662225" y="3663000"/>
            <a:chExt cx="237575" cy="240850"/>
          </a:xfrm>
        </p:grpSpPr>
        <p:sp>
          <p:nvSpPr>
            <p:cNvPr id="1512" name="Google Shape;1512;p110"/>
            <p:cNvSpPr/>
            <p:nvPr/>
          </p:nvSpPr>
          <p:spPr>
            <a:xfrm>
              <a:off x="1662225" y="3663000"/>
              <a:ext cx="237575" cy="240850"/>
            </a:xfrm>
            <a:custGeom>
              <a:avLst/>
              <a:gdLst/>
              <a:ahLst/>
              <a:cxnLst/>
              <a:rect l="l" t="t" r="r" b="b"/>
              <a:pathLst>
                <a:path w="9503" h="9634" extrusionOk="0">
                  <a:moveTo>
                    <a:pt x="524" y="1"/>
                  </a:moveTo>
                  <a:cubicBezTo>
                    <a:pt x="262" y="1"/>
                    <a:pt x="0" y="179"/>
                    <a:pt x="0" y="537"/>
                  </a:cubicBezTo>
                  <a:lnTo>
                    <a:pt x="0" y="9110"/>
                  </a:lnTo>
                  <a:cubicBezTo>
                    <a:pt x="0" y="9382"/>
                    <a:pt x="217" y="9612"/>
                    <a:pt x="485" y="9612"/>
                  </a:cubicBezTo>
                  <a:cubicBezTo>
                    <a:pt x="498" y="9612"/>
                    <a:pt x="511" y="9611"/>
                    <a:pt x="524" y="9610"/>
                  </a:cubicBezTo>
                  <a:cubicBezTo>
                    <a:pt x="572" y="9610"/>
                    <a:pt x="619" y="9634"/>
                    <a:pt x="667" y="9634"/>
                  </a:cubicBezTo>
                  <a:cubicBezTo>
                    <a:pt x="2477" y="9634"/>
                    <a:pt x="4287" y="9602"/>
                    <a:pt x="6097" y="9602"/>
                  </a:cubicBezTo>
                  <a:cubicBezTo>
                    <a:pt x="7002" y="9602"/>
                    <a:pt x="7907" y="9610"/>
                    <a:pt x="8812" y="9634"/>
                  </a:cubicBezTo>
                  <a:cubicBezTo>
                    <a:pt x="9502" y="9634"/>
                    <a:pt x="9502" y="8586"/>
                    <a:pt x="8812" y="8562"/>
                  </a:cubicBezTo>
                  <a:cubicBezTo>
                    <a:pt x="7954" y="8546"/>
                    <a:pt x="7094" y="8541"/>
                    <a:pt x="6233" y="8541"/>
                  </a:cubicBezTo>
                  <a:cubicBezTo>
                    <a:pt x="4509" y="8541"/>
                    <a:pt x="2779" y="8562"/>
                    <a:pt x="1048" y="8562"/>
                  </a:cubicBezTo>
                  <a:lnTo>
                    <a:pt x="1048" y="537"/>
                  </a:lnTo>
                  <a:cubicBezTo>
                    <a:pt x="1048" y="179"/>
                    <a:pt x="78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0"/>
            <p:cNvSpPr/>
            <p:nvPr/>
          </p:nvSpPr>
          <p:spPr>
            <a:xfrm>
              <a:off x="1716425" y="3685250"/>
              <a:ext cx="177425" cy="154400"/>
            </a:xfrm>
            <a:custGeom>
              <a:avLst/>
              <a:gdLst/>
              <a:ahLst/>
              <a:cxnLst/>
              <a:rect l="l" t="t" r="r" b="b"/>
              <a:pathLst>
                <a:path w="7097" h="6176" extrusionOk="0">
                  <a:moveTo>
                    <a:pt x="5307" y="1036"/>
                  </a:moveTo>
                  <a:cubicBezTo>
                    <a:pt x="5530" y="1036"/>
                    <a:pt x="5754" y="1048"/>
                    <a:pt x="5977" y="1076"/>
                  </a:cubicBezTo>
                  <a:cubicBezTo>
                    <a:pt x="5882" y="1385"/>
                    <a:pt x="5762" y="1695"/>
                    <a:pt x="5667" y="2028"/>
                  </a:cubicBezTo>
                  <a:cubicBezTo>
                    <a:pt x="5381" y="1695"/>
                    <a:pt x="5119" y="1385"/>
                    <a:pt x="4834" y="1052"/>
                  </a:cubicBezTo>
                  <a:cubicBezTo>
                    <a:pt x="4992" y="1042"/>
                    <a:pt x="5149" y="1036"/>
                    <a:pt x="5307" y="1036"/>
                  </a:cubicBezTo>
                  <a:close/>
                  <a:moveTo>
                    <a:pt x="5368" y="1"/>
                  </a:moveTo>
                  <a:cubicBezTo>
                    <a:pt x="4889" y="1"/>
                    <a:pt x="4409" y="48"/>
                    <a:pt x="3929" y="147"/>
                  </a:cubicBezTo>
                  <a:cubicBezTo>
                    <a:pt x="3834" y="147"/>
                    <a:pt x="3738" y="171"/>
                    <a:pt x="3667" y="218"/>
                  </a:cubicBezTo>
                  <a:cubicBezTo>
                    <a:pt x="3381" y="313"/>
                    <a:pt x="3262" y="671"/>
                    <a:pt x="3405" y="933"/>
                  </a:cubicBezTo>
                  <a:cubicBezTo>
                    <a:pt x="3429" y="980"/>
                    <a:pt x="3452" y="1028"/>
                    <a:pt x="3500" y="1076"/>
                  </a:cubicBezTo>
                  <a:cubicBezTo>
                    <a:pt x="3714" y="1361"/>
                    <a:pt x="3953" y="1647"/>
                    <a:pt x="4191" y="1933"/>
                  </a:cubicBezTo>
                  <a:cubicBezTo>
                    <a:pt x="3167" y="3171"/>
                    <a:pt x="2428" y="4981"/>
                    <a:pt x="666" y="5148"/>
                  </a:cubicBezTo>
                  <a:cubicBezTo>
                    <a:pt x="21" y="5194"/>
                    <a:pt x="0" y="6175"/>
                    <a:pt x="602" y="6175"/>
                  </a:cubicBezTo>
                  <a:cubicBezTo>
                    <a:pt x="623" y="6175"/>
                    <a:pt x="644" y="6174"/>
                    <a:pt x="666" y="6172"/>
                  </a:cubicBezTo>
                  <a:cubicBezTo>
                    <a:pt x="2881" y="5981"/>
                    <a:pt x="3619" y="4195"/>
                    <a:pt x="4881" y="2719"/>
                  </a:cubicBezTo>
                  <a:cubicBezTo>
                    <a:pt x="5096" y="2957"/>
                    <a:pt x="5310" y="3195"/>
                    <a:pt x="5524" y="3433"/>
                  </a:cubicBezTo>
                  <a:cubicBezTo>
                    <a:pt x="5632" y="3541"/>
                    <a:pt x="5768" y="3591"/>
                    <a:pt x="5901" y="3591"/>
                  </a:cubicBezTo>
                  <a:cubicBezTo>
                    <a:pt x="6119" y="3591"/>
                    <a:pt x="6331" y="3456"/>
                    <a:pt x="6405" y="3219"/>
                  </a:cubicBezTo>
                  <a:cubicBezTo>
                    <a:pt x="6572" y="2314"/>
                    <a:pt x="7001" y="1528"/>
                    <a:pt x="7096" y="623"/>
                  </a:cubicBezTo>
                  <a:cubicBezTo>
                    <a:pt x="7096" y="385"/>
                    <a:pt x="6953" y="194"/>
                    <a:pt x="6715" y="123"/>
                  </a:cubicBezTo>
                  <a:cubicBezTo>
                    <a:pt x="6266" y="42"/>
                    <a:pt x="5817" y="1"/>
                    <a:pt x="5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110"/>
          <p:cNvGrpSpPr/>
          <p:nvPr/>
        </p:nvGrpSpPr>
        <p:grpSpPr>
          <a:xfrm>
            <a:off x="2969061" y="3196042"/>
            <a:ext cx="279552" cy="314071"/>
            <a:chOff x="2239125" y="3660000"/>
            <a:chExt cx="232225" cy="260900"/>
          </a:xfrm>
        </p:grpSpPr>
        <p:sp>
          <p:nvSpPr>
            <p:cNvPr id="1515" name="Google Shape;1515;p110"/>
            <p:cNvSpPr/>
            <p:nvPr/>
          </p:nvSpPr>
          <p:spPr>
            <a:xfrm>
              <a:off x="2239125" y="3660000"/>
              <a:ext cx="232225" cy="260900"/>
            </a:xfrm>
            <a:custGeom>
              <a:avLst/>
              <a:gdLst/>
              <a:ahLst/>
              <a:cxnLst/>
              <a:rect l="l" t="t" r="r" b="b"/>
              <a:pathLst>
                <a:path w="9289" h="10436" extrusionOk="0">
                  <a:moveTo>
                    <a:pt x="4780" y="937"/>
                  </a:moveTo>
                  <a:cubicBezTo>
                    <a:pt x="4897" y="937"/>
                    <a:pt x="5012" y="939"/>
                    <a:pt x="5121" y="942"/>
                  </a:cubicBezTo>
                  <a:cubicBezTo>
                    <a:pt x="6954" y="966"/>
                    <a:pt x="7169" y="2181"/>
                    <a:pt x="7431" y="3562"/>
                  </a:cubicBezTo>
                  <a:cubicBezTo>
                    <a:pt x="6676" y="3542"/>
                    <a:pt x="5921" y="3535"/>
                    <a:pt x="5166" y="3535"/>
                  </a:cubicBezTo>
                  <a:cubicBezTo>
                    <a:pt x="4135" y="3535"/>
                    <a:pt x="3104" y="3548"/>
                    <a:pt x="2072" y="3562"/>
                  </a:cubicBezTo>
                  <a:cubicBezTo>
                    <a:pt x="2072" y="2943"/>
                    <a:pt x="2215" y="2347"/>
                    <a:pt x="2501" y="1800"/>
                  </a:cubicBezTo>
                  <a:cubicBezTo>
                    <a:pt x="2960" y="1048"/>
                    <a:pt x="3950" y="937"/>
                    <a:pt x="4780" y="937"/>
                  </a:cubicBezTo>
                  <a:close/>
                  <a:moveTo>
                    <a:pt x="4856" y="4455"/>
                  </a:moveTo>
                  <a:cubicBezTo>
                    <a:pt x="6002" y="4455"/>
                    <a:pt x="7145" y="4467"/>
                    <a:pt x="8288" y="4515"/>
                  </a:cubicBezTo>
                  <a:cubicBezTo>
                    <a:pt x="8336" y="5467"/>
                    <a:pt x="8288" y="6420"/>
                    <a:pt x="8264" y="7372"/>
                  </a:cubicBezTo>
                  <a:cubicBezTo>
                    <a:pt x="8264" y="8087"/>
                    <a:pt x="8288" y="8611"/>
                    <a:pt x="7621" y="9015"/>
                  </a:cubicBezTo>
                  <a:cubicBezTo>
                    <a:pt x="6999" y="9417"/>
                    <a:pt x="6191" y="9529"/>
                    <a:pt x="5391" y="9529"/>
                  </a:cubicBezTo>
                  <a:cubicBezTo>
                    <a:pt x="4813" y="9529"/>
                    <a:pt x="4238" y="9470"/>
                    <a:pt x="3739" y="9420"/>
                  </a:cubicBezTo>
                  <a:cubicBezTo>
                    <a:pt x="3215" y="9349"/>
                    <a:pt x="2692" y="9254"/>
                    <a:pt x="2191" y="9111"/>
                  </a:cubicBezTo>
                  <a:cubicBezTo>
                    <a:pt x="1739" y="9015"/>
                    <a:pt x="1596" y="8968"/>
                    <a:pt x="1453" y="8515"/>
                  </a:cubicBezTo>
                  <a:cubicBezTo>
                    <a:pt x="1096" y="7253"/>
                    <a:pt x="1334" y="5801"/>
                    <a:pt x="1406" y="4467"/>
                  </a:cubicBezTo>
                  <a:cubicBezTo>
                    <a:pt x="2561" y="4467"/>
                    <a:pt x="3710" y="4455"/>
                    <a:pt x="4856" y="4455"/>
                  </a:cubicBezTo>
                  <a:close/>
                  <a:moveTo>
                    <a:pt x="4725" y="1"/>
                  </a:moveTo>
                  <a:cubicBezTo>
                    <a:pt x="3723" y="1"/>
                    <a:pt x="2692" y="254"/>
                    <a:pt x="1977" y="990"/>
                  </a:cubicBezTo>
                  <a:cubicBezTo>
                    <a:pt x="1334" y="1657"/>
                    <a:pt x="1191" y="2657"/>
                    <a:pt x="1167" y="3562"/>
                  </a:cubicBezTo>
                  <a:lnTo>
                    <a:pt x="953" y="3562"/>
                  </a:lnTo>
                  <a:cubicBezTo>
                    <a:pt x="834" y="3562"/>
                    <a:pt x="691" y="3610"/>
                    <a:pt x="620" y="3729"/>
                  </a:cubicBezTo>
                  <a:cubicBezTo>
                    <a:pt x="548" y="3800"/>
                    <a:pt x="501" y="3919"/>
                    <a:pt x="501" y="4014"/>
                  </a:cubicBezTo>
                  <a:cubicBezTo>
                    <a:pt x="477" y="5610"/>
                    <a:pt x="0" y="7658"/>
                    <a:pt x="715" y="9158"/>
                  </a:cubicBezTo>
                  <a:cubicBezTo>
                    <a:pt x="1191" y="10182"/>
                    <a:pt x="2763" y="10230"/>
                    <a:pt x="3716" y="10325"/>
                  </a:cubicBezTo>
                  <a:cubicBezTo>
                    <a:pt x="4210" y="10390"/>
                    <a:pt x="4739" y="10436"/>
                    <a:pt x="5274" y="10436"/>
                  </a:cubicBezTo>
                  <a:cubicBezTo>
                    <a:pt x="6312" y="10436"/>
                    <a:pt x="7368" y="10264"/>
                    <a:pt x="8216" y="9730"/>
                  </a:cubicBezTo>
                  <a:cubicBezTo>
                    <a:pt x="8764" y="9397"/>
                    <a:pt x="9121" y="8825"/>
                    <a:pt x="9169" y="8182"/>
                  </a:cubicBezTo>
                  <a:cubicBezTo>
                    <a:pt x="9288" y="6825"/>
                    <a:pt x="9288" y="5443"/>
                    <a:pt x="9169" y="4062"/>
                  </a:cubicBezTo>
                  <a:cubicBezTo>
                    <a:pt x="9169" y="3824"/>
                    <a:pt x="8979" y="3633"/>
                    <a:pt x="8740" y="3610"/>
                  </a:cubicBezTo>
                  <a:lnTo>
                    <a:pt x="8383" y="3610"/>
                  </a:lnTo>
                  <a:cubicBezTo>
                    <a:pt x="8240" y="2800"/>
                    <a:pt x="8169" y="1966"/>
                    <a:pt x="7740" y="1252"/>
                  </a:cubicBezTo>
                  <a:cubicBezTo>
                    <a:pt x="7192" y="323"/>
                    <a:pt x="6097" y="61"/>
                    <a:pt x="5121" y="14"/>
                  </a:cubicBezTo>
                  <a:cubicBezTo>
                    <a:pt x="4990" y="5"/>
                    <a:pt x="4857" y="1"/>
                    <a:pt x="4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0"/>
            <p:cNvSpPr/>
            <p:nvPr/>
          </p:nvSpPr>
          <p:spPr>
            <a:xfrm>
              <a:off x="2346875" y="3808275"/>
              <a:ext cx="24450" cy="56725"/>
            </a:xfrm>
            <a:custGeom>
              <a:avLst/>
              <a:gdLst/>
              <a:ahLst/>
              <a:cxnLst/>
              <a:rect l="l" t="t" r="r" b="b"/>
              <a:pathLst>
                <a:path w="978" h="2269" extrusionOk="0">
                  <a:moveTo>
                    <a:pt x="513" y="1"/>
                  </a:moveTo>
                  <a:cubicBezTo>
                    <a:pt x="281" y="1"/>
                    <a:pt x="49" y="155"/>
                    <a:pt x="49" y="465"/>
                  </a:cubicBezTo>
                  <a:cubicBezTo>
                    <a:pt x="49" y="917"/>
                    <a:pt x="1" y="1346"/>
                    <a:pt x="25" y="1822"/>
                  </a:cubicBezTo>
                  <a:cubicBezTo>
                    <a:pt x="37" y="2120"/>
                    <a:pt x="275" y="2269"/>
                    <a:pt x="507" y="2269"/>
                  </a:cubicBezTo>
                  <a:cubicBezTo>
                    <a:pt x="739" y="2269"/>
                    <a:pt x="965" y="2120"/>
                    <a:pt x="953" y="1822"/>
                  </a:cubicBezTo>
                  <a:cubicBezTo>
                    <a:pt x="930" y="1370"/>
                    <a:pt x="977" y="917"/>
                    <a:pt x="977" y="465"/>
                  </a:cubicBezTo>
                  <a:cubicBezTo>
                    <a:pt x="977" y="155"/>
                    <a:pt x="745"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110"/>
          <p:cNvGrpSpPr/>
          <p:nvPr/>
        </p:nvGrpSpPr>
        <p:grpSpPr>
          <a:xfrm>
            <a:off x="1615237" y="3196403"/>
            <a:ext cx="219302" cy="309617"/>
            <a:chOff x="1114500" y="3660300"/>
            <a:chExt cx="182175" cy="257200"/>
          </a:xfrm>
        </p:grpSpPr>
        <p:sp>
          <p:nvSpPr>
            <p:cNvPr id="1518" name="Google Shape;1518;p110"/>
            <p:cNvSpPr/>
            <p:nvPr/>
          </p:nvSpPr>
          <p:spPr>
            <a:xfrm>
              <a:off x="1162125" y="3660300"/>
              <a:ext cx="91100" cy="166425"/>
            </a:xfrm>
            <a:custGeom>
              <a:avLst/>
              <a:gdLst/>
              <a:ahLst/>
              <a:cxnLst/>
              <a:rect l="l" t="t" r="r" b="b"/>
              <a:pathLst>
                <a:path w="3644" h="6657" extrusionOk="0">
                  <a:moveTo>
                    <a:pt x="1554" y="890"/>
                  </a:moveTo>
                  <a:cubicBezTo>
                    <a:pt x="1692" y="890"/>
                    <a:pt x="1849" y="951"/>
                    <a:pt x="2024" y="1097"/>
                  </a:cubicBezTo>
                  <a:cubicBezTo>
                    <a:pt x="2310" y="1335"/>
                    <a:pt x="2358" y="1883"/>
                    <a:pt x="2405" y="2240"/>
                  </a:cubicBezTo>
                  <a:cubicBezTo>
                    <a:pt x="2453" y="2907"/>
                    <a:pt x="2429" y="3574"/>
                    <a:pt x="2334" y="4264"/>
                  </a:cubicBezTo>
                  <a:cubicBezTo>
                    <a:pt x="2310" y="4526"/>
                    <a:pt x="2286" y="4788"/>
                    <a:pt x="2262" y="5050"/>
                  </a:cubicBezTo>
                  <a:cubicBezTo>
                    <a:pt x="2217" y="5503"/>
                    <a:pt x="2021" y="5719"/>
                    <a:pt x="1655" y="5719"/>
                  </a:cubicBezTo>
                  <a:cubicBezTo>
                    <a:pt x="1636" y="5719"/>
                    <a:pt x="1616" y="5718"/>
                    <a:pt x="1596" y="5717"/>
                  </a:cubicBezTo>
                  <a:cubicBezTo>
                    <a:pt x="1579" y="5719"/>
                    <a:pt x="1563" y="5719"/>
                    <a:pt x="1547" y="5719"/>
                  </a:cubicBezTo>
                  <a:cubicBezTo>
                    <a:pt x="1076" y="5719"/>
                    <a:pt x="1143" y="5042"/>
                    <a:pt x="1143" y="4788"/>
                  </a:cubicBezTo>
                  <a:cubicBezTo>
                    <a:pt x="1096" y="3741"/>
                    <a:pt x="929" y="2740"/>
                    <a:pt x="953" y="1692"/>
                  </a:cubicBezTo>
                  <a:cubicBezTo>
                    <a:pt x="953" y="1645"/>
                    <a:pt x="953" y="1597"/>
                    <a:pt x="929" y="1550"/>
                  </a:cubicBezTo>
                  <a:cubicBezTo>
                    <a:pt x="1028" y="1203"/>
                    <a:pt x="1242" y="890"/>
                    <a:pt x="1554" y="890"/>
                  </a:cubicBezTo>
                  <a:close/>
                  <a:moveTo>
                    <a:pt x="1580" y="0"/>
                  </a:moveTo>
                  <a:cubicBezTo>
                    <a:pt x="841" y="0"/>
                    <a:pt x="152" y="564"/>
                    <a:pt x="0" y="1478"/>
                  </a:cubicBezTo>
                  <a:cubicBezTo>
                    <a:pt x="0" y="1550"/>
                    <a:pt x="0" y="1621"/>
                    <a:pt x="24" y="1716"/>
                  </a:cubicBezTo>
                  <a:cubicBezTo>
                    <a:pt x="0" y="2812"/>
                    <a:pt x="167" y="3907"/>
                    <a:pt x="214" y="5003"/>
                  </a:cubicBezTo>
                  <a:cubicBezTo>
                    <a:pt x="262" y="5646"/>
                    <a:pt x="286" y="6241"/>
                    <a:pt x="905" y="6527"/>
                  </a:cubicBezTo>
                  <a:cubicBezTo>
                    <a:pt x="1123" y="6614"/>
                    <a:pt x="1351" y="6657"/>
                    <a:pt x="1577" y="6657"/>
                  </a:cubicBezTo>
                  <a:cubicBezTo>
                    <a:pt x="1967" y="6657"/>
                    <a:pt x="2351" y="6530"/>
                    <a:pt x="2667" y="6289"/>
                  </a:cubicBezTo>
                  <a:cubicBezTo>
                    <a:pt x="3239" y="5884"/>
                    <a:pt x="3191" y="5074"/>
                    <a:pt x="3239" y="4455"/>
                  </a:cubicBezTo>
                  <a:cubicBezTo>
                    <a:pt x="3358" y="3288"/>
                    <a:pt x="3644" y="1526"/>
                    <a:pt x="2786" y="573"/>
                  </a:cubicBezTo>
                  <a:cubicBezTo>
                    <a:pt x="2426" y="179"/>
                    <a:pt x="1995" y="0"/>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0"/>
            <p:cNvSpPr/>
            <p:nvPr/>
          </p:nvSpPr>
          <p:spPr>
            <a:xfrm>
              <a:off x="1114500" y="3760850"/>
              <a:ext cx="182175" cy="156650"/>
            </a:xfrm>
            <a:custGeom>
              <a:avLst/>
              <a:gdLst/>
              <a:ahLst/>
              <a:cxnLst/>
              <a:rect l="l" t="t" r="r" b="b"/>
              <a:pathLst>
                <a:path w="7287" h="6266" extrusionOk="0">
                  <a:moveTo>
                    <a:pt x="532" y="0"/>
                  </a:moveTo>
                  <a:cubicBezTo>
                    <a:pt x="1" y="0"/>
                    <a:pt x="22" y="864"/>
                    <a:pt x="595" y="933"/>
                  </a:cubicBezTo>
                  <a:cubicBezTo>
                    <a:pt x="1191" y="1005"/>
                    <a:pt x="1000" y="1838"/>
                    <a:pt x="1048" y="2195"/>
                  </a:cubicBezTo>
                  <a:cubicBezTo>
                    <a:pt x="1072" y="2600"/>
                    <a:pt x="1238" y="2981"/>
                    <a:pt x="1500" y="3291"/>
                  </a:cubicBezTo>
                  <a:cubicBezTo>
                    <a:pt x="1957" y="3724"/>
                    <a:pt x="2566" y="3983"/>
                    <a:pt x="3223" y="3983"/>
                  </a:cubicBezTo>
                  <a:cubicBezTo>
                    <a:pt x="3252" y="3983"/>
                    <a:pt x="3281" y="3982"/>
                    <a:pt x="3310" y="3981"/>
                  </a:cubicBezTo>
                  <a:cubicBezTo>
                    <a:pt x="3310" y="4172"/>
                    <a:pt x="3310" y="4362"/>
                    <a:pt x="3334" y="4553"/>
                  </a:cubicBezTo>
                  <a:cubicBezTo>
                    <a:pt x="2524" y="4672"/>
                    <a:pt x="1762" y="4958"/>
                    <a:pt x="1072" y="5410"/>
                  </a:cubicBezTo>
                  <a:cubicBezTo>
                    <a:pt x="650" y="5651"/>
                    <a:pt x="923" y="6265"/>
                    <a:pt x="1319" y="6265"/>
                  </a:cubicBezTo>
                  <a:cubicBezTo>
                    <a:pt x="1392" y="6265"/>
                    <a:pt x="1470" y="6244"/>
                    <a:pt x="1548" y="6196"/>
                  </a:cubicBezTo>
                  <a:cubicBezTo>
                    <a:pt x="2324" y="5694"/>
                    <a:pt x="3231" y="5432"/>
                    <a:pt x="4164" y="5432"/>
                  </a:cubicBezTo>
                  <a:cubicBezTo>
                    <a:pt x="4205" y="5432"/>
                    <a:pt x="4246" y="5433"/>
                    <a:pt x="4287" y="5434"/>
                  </a:cubicBezTo>
                  <a:cubicBezTo>
                    <a:pt x="5025" y="5458"/>
                    <a:pt x="5596" y="5791"/>
                    <a:pt x="6239" y="6077"/>
                  </a:cubicBezTo>
                  <a:cubicBezTo>
                    <a:pt x="6310" y="6108"/>
                    <a:pt x="6380" y="6121"/>
                    <a:pt x="6446" y="6121"/>
                  </a:cubicBezTo>
                  <a:cubicBezTo>
                    <a:pt x="6893" y="6121"/>
                    <a:pt x="7193" y="5498"/>
                    <a:pt x="6716" y="5291"/>
                  </a:cubicBezTo>
                  <a:cubicBezTo>
                    <a:pt x="5882" y="4910"/>
                    <a:pt x="5191" y="4600"/>
                    <a:pt x="4287" y="4505"/>
                  </a:cubicBezTo>
                  <a:lnTo>
                    <a:pt x="4239" y="4505"/>
                  </a:lnTo>
                  <a:cubicBezTo>
                    <a:pt x="4239" y="4315"/>
                    <a:pt x="4215" y="4124"/>
                    <a:pt x="4215" y="3910"/>
                  </a:cubicBezTo>
                  <a:cubicBezTo>
                    <a:pt x="4810" y="3862"/>
                    <a:pt x="5382" y="3600"/>
                    <a:pt x="5811" y="3195"/>
                  </a:cubicBezTo>
                  <a:cubicBezTo>
                    <a:pt x="6025" y="2886"/>
                    <a:pt x="6168" y="2505"/>
                    <a:pt x="6192" y="2124"/>
                  </a:cubicBezTo>
                  <a:cubicBezTo>
                    <a:pt x="6216" y="1933"/>
                    <a:pt x="6239" y="1719"/>
                    <a:pt x="6239" y="1528"/>
                  </a:cubicBezTo>
                  <a:cubicBezTo>
                    <a:pt x="6239" y="1112"/>
                    <a:pt x="6221" y="1023"/>
                    <a:pt x="6534" y="1023"/>
                  </a:cubicBezTo>
                  <a:cubicBezTo>
                    <a:pt x="6579" y="1023"/>
                    <a:pt x="6631" y="1025"/>
                    <a:pt x="6692" y="1028"/>
                  </a:cubicBezTo>
                  <a:cubicBezTo>
                    <a:pt x="6707" y="1030"/>
                    <a:pt x="6721" y="1030"/>
                    <a:pt x="6735" y="1030"/>
                  </a:cubicBezTo>
                  <a:cubicBezTo>
                    <a:pt x="7287" y="1030"/>
                    <a:pt x="7272" y="146"/>
                    <a:pt x="6692" y="100"/>
                  </a:cubicBezTo>
                  <a:cubicBezTo>
                    <a:pt x="6614" y="94"/>
                    <a:pt x="6537" y="91"/>
                    <a:pt x="6463" y="91"/>
                  </a:cubicBezTo>
                  <a:cubicBezTo>
                    <a:pt x="5858" y="91"/>
                    <a:pt x="5398" y="286"/>
                    <a:pt x="5334" y="1028"/>
                  </a:cubicBezTo>
                  <a:cubicBezTo>
                    <a:pt x="5334" y="1505"/>
                    <a:pt x="5287" y="1981"/>
                    <a:pt x="5168" y="2457"/>
                  </a:cubicBezTo>
                  <a:cubicBezTo>
                    <a:pt x="5025" y="2933"/>
                    <a:pt x="4096" y="3005"/>
                    <a:pt x="3691" y="3053"/>
                  </a:cubicBezTo>
                  <a:cubicBezTo>
                    <a:pt x="3591" y="3068"/>
                    <a:pt x="3489" y="3076"/>
                    <a:pt x="3385" y="3076"/>
                  </a:cubicBezTo>
                  <a:cubicBezTo>
                    <a:pt x="3022" y="3076"/>
                    <a:pt x="2649" y="2981"/>
                    <a:pt x="2334" y="2814"/>
                  </a:cubicBezTo>
                  <a:cubicBezTo>
                    <a:pt x="1834" y="2529"/>
                    <a:pt x="1929" y="1719"/>
                    <a:pt x="1881" y="1219"/>
                  </a:cubicBezTo>
                  <a:cubicBezTo>
                    <a:pt x="1810" y="457"/>
                    <a:pt x="1334" y="100"/>
                    <a:pt x="595" y="4"/>
                  </a:cubicBezTo>
                  <a:cubicBezTo>
                    <a:pt x="573" y="2"/>
                    <a:pt x="55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110"/>
          <p:cNvGrpSpPr/>
          <p:nvPr/>
        </p:nvGrpSpPr>
        <p:grpSpPr>
          <a:xfrm>
            <a:off x="6459389" y="2672840"/>
            <a:ext cx="262338" cy="315215"/>
            <a:chOff x="5138550" y="3225375"/>
            <a:chExt cx="217925" cy="261850"/>
          </a:xfrm>
        </p:grpSpPr>
        <p:sp>
          <p:nvSpPr>
            <p:cNvPr id="1521" name="Google Shape;1521;p110"/>
            <p:cNvSpPr/>
            <p:nvPr/>
          </p:nvSpPr>
          <p:spPr>
            <a:xfrm>
              <a:off x="5138550" y="3225375"/>
              <a:ext cx="217925" cy="261850"/>
            </a:xfrm>
            <a:custGeom>
              <a:avLst/>
              <a:gdLst/>
              <a:ahLst/>
              <a:cxnLst/>
              <a:rect l="l" t="t" r="r" b="b"/>
              <a:pathLst>
                <a:path w="8717" h="10474" extrusionOk="0">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0"/>
            <p:cNvSpPr/>
            <p:nvPr/>
          </p:nvSpPr>
          <p:spPr>
            <a:xfrm>
              <a:off x="5178425" y="3253300"/>
              <a:ext cx="138750" cy="147050"/>
            </a:xfrm>
            <a:custGeom>
              <a:avLst/>
              <a:gdLst/>
              <a:ahLst/>
              <a:cxnLst/>
              <a:rect l="l" t="t" r="r" b="b"/>
              <a:pathLst>
                <a:path w="5550" h="5882" extrusionOk="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0"/>
            <p:cNvSpPr/>
            <p:nvPr/>
          </p:nvSpPr>
          <p:spPr>
            <a:xfrm>
              <a:off x="5183200" y="3410425"/>
              <a:ext cx="132175" cy="45575"/>
            </a:xfrm>
            <a:custGeom>
              <a:avLst/>
              <a:gdLst/>
              <a:ahLst/>
              <a:cxnLst/>
              <a:rect l="l" t="t" r="r" b="b"/>
              <a:pathLst>
                <a:path w="5287" h="1823" extrusionOk="0">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110"/>
          <p:cNvSpPr/>
          <p:nvPr/>
        </p:nvSpPr>
        <p:spPr>
          <a:xfrm>
            <a:off x="7861034" y="2685728"/>
            <a:ext cx="251594" cy="244582"/>
          </a:xfrm>
          <a:custGeom>
            <a:avLst/>
            <a:gdLst/>
            <a:ahLst/>
            <a:cxnLst/>
            <a:rect l="l" t="t" r="r" b="b"/>
            <a:pathLst>
              <a:path w="8360" h="8127" extrusionOk="0">
                <a:moveTo>
                  <a:pt x="1453" y="1202"/>
                </a:moveTo>
                <a:cubicBezTo>
                  <a:pt x="3239" y="1749"/>
                  <a:pt x="4930" y="2535"/>
                  <a:pt x="6740" y="2988"/>
                </a:cubicBezTo>
                <a:cubicBezTo>
                  <a:pt x="5573" y="3988"/>
                  <a:pt x="4453" y="5131"/>
                  <a:pt x="3787" y="6536"/>
                </a:cubicBezTo>
                <a:lnTo>
                  <a:pt x="3763" y="6536"/>
                </a:lnTo>
                <a:cubicBezTo>
                  <a:pt x="2929" y="4798"/>
                  <a:pt x="2286" y="2964"/>
                  <a:pt x="1453" y="1202"/>
                </a:cubicBezTo>
                <a:close/>
                <a:moveTo>
                  <a:pt x="634" y="1"/>
                </a:moveTo>
                <a:cubicBezTo>
                  <a:pt x="614" y="1"/>
                  <a:pt x="593" y="4"/>
                  <a:pt x="572" y="11"/>
                </a:cubicBezTo>
                <a:cubicBezTo>
                  <a:pt x="214" y="35"/>
                  <a:pt x="0" y="416"/>
                  <a:pt x="191" y="725"/>
                </a:cubicBezTo>
                <a:cubicBezTo>
                  <a:pt x="1429" y="3059"/>
                  <a:pt x="2191" y="5583"/>
                  <a:pt x="3453" y="7893"/>
                </a:cubicBezTo>
                <a:cubicBezTo>
                  <a:pt x="3548" y="8052"/>
                  <a:pt x="3700" y="8126"/>
                  <a:pt x="3849" y="8126"/>
                </a:cubicBezTo>
                <a:cubicBezTo>
                  <a:pt x="4037" y="8126"/>
                  <a:pt x="4221" y="8010"/>
                  <a:pt x="4287" y="7798"/>
                </a:cubicBezTo>
                <a:cubicBezTo>
                  <a:pt x="4858" y="5774"/>
                  <a:pt x="6549" y="4297"/>
                  <a:pt x="8121" y="3035"/>
                </a:cubicBezTo>
                <a:cubicBezTo>
                  <a:pt x="8359" y="2773"/>
                  <a:pt x="8240" y="2345"/>
                  <a:pt x="7907" y="2249"/>
                </a:cubicBezTo>
                <a:cubicBezTo>
                  <a:pt x="5454" y="1845"/>
                  <a:pt x="3191" y="678"/>
                  <a:pt x="786" y="35"/>
                </a:cubicBezTo>
                <a:cubicBezTo>
                  <a:pt x="736" y="18"/>
                  <a:pt x="685"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0"/>
          <p:cNvSpPr/>
          <p:nvPr/>
        </p:nvSpPr>
        <p:spPr>
          <a:xfrm>
            <a:off x="3659136" y="2685337"/>
            <a:ext cx="267364" cy="261556"/>
          </a:xfrm>
          <a:custGeom>
            <a:avLst/>
            <a:gdLst/>
            <a:ahLst/>
            <a:cxnLst/>
            <a:rect l="l" t="t" r="r" b="b"/>
            <a:pathLst>
              <a:path w="8884" h="8691" extrusionOk="0">
                <a:moveTo>
                  <a:pt x="2086" y="5614"/>
                </a:moveTo>
                <a:cubicBezTo>
                  <a:pt x="2154" y="5614"/>
                  <a:pt x="2221" y="5616"/>
                  <a:pt x="2287" y="5620"/>
                </a:cubicBezTo>
                <a:cubicBezTo>
                  <a:pt x="2382" y="6192"/>
                  <a:pt x="1835" y="6644"/>
                  <a:pt x="1263" y="6644"/>
                </a:cubicBezTo>
                <a:cubicBezTo>
                  <a:pt x="1201" y="6644"/>
                  <a:pt x="1083" y="6571"/>
                  <a:pt x="1071" y="6569"/>
                </a:cubicBezTo>
                <a:lnTo>
                  <a:pt x="1071" y="6569"/>
                </a:lnTo>
                <a:cubicBezTo>
                  <a:pt x="1004" y="6402"/>
                  <a:pt x="1168" y="6143"/>
                  <a:pt x="1239" y="6001"/>
                </a:cubicBezTo>
                <a:cubicBezTo>
                  <a:pt x="1399" y="5682"/>
                  <a:pt x="1741" y="5614"/>
                  <a:pt x="2086" y="5614"/>
                </a:cubicBezTo>
                <a:close/>
                <a:moveTo>
                  <a:pt x="7788" y="6739"/>
                </a:moveTo>
                <a:cubicBezTo>
                  <a:pt x="7881" y="7297"/>
                  <a:pt x="7362" y="7764"/>
                  <a:pt x="6805" y="7764"/>
                </a:cubicBezTo>
                <a:cubicBezTo>
                  <a:pt x="6792" y="7764"/>
                  <a:pt x="6778" y="7764"/>
                  <a:pt x="6764" y="7764"/>
                </a:cubicBezTo>
                <a:cubicBezTo>
                  <a:pt x="6703" y="7764"/>
                  <a:pt x="6589" y="7711"/>
                  <a:pt x="6573" y="7711"/>
                </a:cubicBezTo>
                <a:cubicBezTo>
                  <a:pt x="6572" y="7711"/>
                  <a:pt x="6572" y="7711"/>
                  <a:pt x="6572" y="7711"/>
                </a:cubicBezTo>
                <a:lnTo>
                  <a:pt x="6572" y="7711"/>
                </a:lnTo>
                <a:cubicBezTo>
                  <a:pt x="6505" y="7544"/>
                  <a:pt x="6646" y="7286"/>
                  <a:pt x="6717" y="7144"/>
                </a:cubicBezTo>
                <a:cubicBezTo>
                  <a:pt x="6931" y="6739"/>
                  <a:pt x="7383" y="6739"/>
                  <a:pt x="7788" y="6739"/>
                </a:cubicBezTo>
                <a:close/>
                <a:moveTo>
                  <a:pt x="2763" y="0"/>
                </a:moveTo>
                <a:cubicBezTo>
                  <a:pt x="2501" y="0"/>
                  <a:pt x="2287" y="238"/>
                  <a:pt x="2335" y="500"/>
                </a:cubicBezTo>
                <a:cubicBezTo>
                  <a:pt x="2287" y="572"/>
                  <a:pt x="2263" y="643"/>
                  <a:pt x="2263" y="738"/>
                </a:cubicBezTo>
                <a:lnTo>
                  <a:pt x="2263" y="4715"/>
                </a:lnTo>
                <a:cubicBezTo>
                  <a:pt x="1501" y="4715"/>
                  <a:pt x="811" y="4858"/>
                  <a:pt x="406" y="5596"/>
                </a:cubicBezTo>
                <a:cubicBezTo>
                  <a:pt x="1" y="6335"/>
                  <a:pt x="48" y="7168"/>
                  <a:pt x="906" y="7478"/>
                </a:cubicBezTo>
                <a:cubicBezTo>
                  <a:pt x="1039" y="7524"/>
                  <a:pt x="1178" y="7545"/>
                  <a:pt x="1317" y="7545"/>
                </a:cubicBezTo>
                <a:cubicBezTo>
                  <a:pt x="1821" y="7545"/>
                  <a:pt x="2337" y="7271"/>
                  <a:pt x="2692" y="6954"/>
                </a:cubicBezTo>
                <a:cubicBezTo>
                  <a:pt x="3144" y="6525"/>
                  <a:pt x="3335" y="5882"/>
                  <a:pt x="3144" y="5287"/>
                </a:cubicBezTo>
                <a:cubicBezTo>
                  <a:pt x="3168" y="5239"/>
                  <a:pt x="3168" y="5192"/>
                  <a:pt x="3168" y="5144"/>
                </a:cubicBezTo>
                <a:lnTo>
                  <a:pt x="3168" y="953"/>
                </a:lnTo>
                <a:cubicBezTo>
                  <a:pt x="4716" y="976"/>
                  <a:pt x="6240" y="1143"/>
                  <a:pt x="7788" y="1191"/>
                </a:cubicBezTo>
                <a:lnTo>
                  <a:pt x="7788" y="5835"/>
                </a:lnTo>
                <a:cubicBezTo>
                  <a:pt x="7026" y="5858"/>
                  <a:pt x="6312" y="5977"/>
                  <a:pt x="5907" y="6739"/>
                </a:cubicBezTo>
                <a:cubicBezTo>
                  <a:pt x="5526" y="7454"/>
                  <a:pt x="5550" y="8311"/>
                  <a:pt x="6407" y="8621"/>
                </a:cubicBezTo>
                <a:cubicBezTo>
                  <a:pt x="6546" y="8669"/>
                  <a:pt x="6689" y="8691"/>
                  <a:pt x="6833" y="8691"/>
                </a:cubicBezTo>
                <a:cubicBezTo>
                  <a:pt x="7333" y="8691"/>
                  <a:pt x="7842" y="8430"/>
                  <a:pt x="8193" y="8097"/>
                </a:cubicBezTo>
                <a:cubicBezTo>
                  <a:pt x="8407" y="7906"/>
                  <a:pt x="8550" y="7668"/>
                  <a:pt x="8622" y="7406"/>
                </a:cubicBezTo>
                <a:cubicBezTo>
                  <a:pt x="8693" y="7335"/>
                  <a:pt x="8717" y="7240"/>
                  <a:pt x="8717" y="7144"/>
                </a:cubicBezTo>
                <a:lnTo>
                  <a:pt x="8717" y="953"/>
                </a:lnTo>
                <a:cubicBezTo>
                  <a:pt x="8884" y="643"/>
                  <a:pt x="8645" y="286"/>
                  <a:pt x="8312" y="286"/>
                </a:cubicBezTo>
                <a:cubicBezTo>
                  <a:pt x="6455" y="262"/>
                  <a:pt x="4621" y="24"/>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0"/>
          <p:cNvSpPr/>
          <p:nvPr/>
        </p:nvSpPr>
        <p:spPr>
          <a:xfrm>
            <a:off x="2285999" y="2658764"/>
            <a:ext cx="265919" cy="324785"/>
          </a:xfrm>
          <a:custGeom>
            <a:avLst/>
            <a:gdLst/>
            <a:ahLst/>
            <a:cxnLst/>
            <a:rect l="l" t="t" r="r" b="b"/>
            <a:pathLst>
              <a:path w="8836" h="10792" extrusionOk="0">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0"/>
          <p:cNvSpPr/>
          <p:nvPr/>
        </p:nvSpPr>
        <p:spPr>
          <a:xfrm>
            <a:off x="5718871" y="2676670"/>
            <a:ext cx="339020" cy="301702"/>
          </a:xfrm>
          <a:custGeom>
            <a:avLst/>
            <a:gdLst/>
            <a:ahLst/>
            <a:cxnLst/>
            <a:rect l="l" t="t" r="r" b="b"/>
            <a:pathLst>
              <a:path w="11265" h="10025" extrusionOk="0">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0"/>
          <p:cNvSpPr/>
          <p:nvPr/>
        </p:nvSpPr>
        <p:spPr>
          <a:xfrm>
            <a:off x="5016533" y="2698939"/>
            <a:ext cx="317532" cy="203382"/>
          </a:xfrm>
          <a:custGeom>
            <a:avLst/>
            <a:gdLst/>
            <a:ahLst/>
            <a:cxnLst/>
            <a:rect l="l" t="t" r="r" b="b"/>
            <a:pathLst>
              <a:path w="10551" h="6758" extrusionOk="0">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110"/>
          <p:cNvGrpSpPr/>
          <p:nvPr/>
        </p:nvGrpSpPr>
        <p:grpSpPr>
          <a:xfrm>
            <a:off x="2969061" y="2662728"/>
            <a:ext cx="279552" cy="314884"/>
            <a:chOff x="2239125" y="3216975"/>
            <a:chExt cx="232225" cy="261575"/>
          </a:xfrm>
        </p:grpSpPr>
        <p:sp>
          <p:nvSpPr>
            <p:cNvPr id="1530" name="Google Shape;1530;p110"/>
            <p:cNvSpPr/>
            <p:nvPr/>
          </p:nvSpPr>
          <p:spPr>
            <a:xfrm>
              <a:off x="2239125" y="3216975"/>
              <a:ext cx="232225" cy="261575"/>
            </a:xfrm>
            <a:custGeom>
              <a:avLst/>
              <a:gdLst/>
              <a:ahLst/>
              <a:cxnLst/>
              <a:rect l="l" t="t" r="r" b="b"/>
              <a:pathLst>
                <a:path w="9289" h="10463" extrusionOk="0">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0"/>
            <p:cNvSpPr/>
            <p:nvPr/>
          </p:nvSpPr>
          <p:spPr>
            <a:xfrm>
              <a:off x="2346875" y="3365325"/>
              <a:ext cx="24450" cy="56725"/>
            </a:xfrm>
            <a:custGeom>
              <a:avLst/>
              <a:gdLst/>
              <a:ahLst/>
              <a:cxnLst/>
              <a:rect l="l" t="t" r="r" b="b"/>
              <a:pathLst>
                <a:path w="978" h="2269" extrusionOk="0">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110"/>
          <p:cNvSpPr/>
          <p:nvPr/>
        </p:nvSpPr>
        <p:spPr>
          <a:xfrm>
            <a:off x="1577191" y="2685337"/>
            <a:ext cx="282411" cy="260051"/>
          </a:xfrm>
          <a:custGeom>
            <a:avLst/>
            <a:gdLst/>
            <a:ahLst/>
            <a:cxnLst/>
            <a:rect l="l" t="t" r="r" b="b"/>
            <a:pathLst>
              <a:path w="9384" h="8641" extrusionOk="0">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110"/>
          <p:cNvGrpSpPr/>
          <p:nvPr/>
        </p:nvGrpSpPr>
        <p:grpSpPr>
          <a:xfrm>
            <a:off x="7780951" y="2163693"/>
            <a:ext cx="340465" cy="286595"/>
            <a:chOff x="6236375" y="2802425"/>
            <a:chExt cx="282825" cy="238075"/>
          </a:xfrm>
        </p:grpSpPr>
        <p:sp>
          <p:nvSpPr>
            <p:cNvPr id="1534" name="Google Shape;1534;p110"/>
            <p:cNvSpPr/>
            <p:nvPr/>
          </p:nvSpPr>
          <p:spPr>
            <a:xfrm>
              <a:off x="6300300" y="2892150"/>
              <a:ext cx="52775" cy="41325"/>
            </a:xfrm>
            <a:custGeom>
              <a:avLst/>
              <a:gdLst/>
              <a:ahLst/>
              <a:cxnLst/>
              <a:rect l="l" t="t" r="r" b="b"/>
              <a:pathLst>
                <a:path w="2111" h="1653" extrusionOk="0">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0"/>
            <p:cNvSpPr/>
            <p:nvPr/>
          </p:nvSpPr>
          <p:spPr>
            <a:xfrm>
              <a:off x="6357425" y="2845800"/>
              <a:ext cx="52800" cy="41825"/>
            </a:xfrm>
            <a:custGeom>
              <a:avLst/>
              <a:gdLst/>
              <a:ahLst/>
              <a:cxnLst/>
              <a:rect l="l" t="t" r="r" b="b"/>
              <a:pathLst>
                <a:path w="2112" h="1673" extrusionOk="0">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0"/>
            <p:cNvSpPr/>
            <p:nvPr/>
          </p:nvSpPr>
          <p:spPr>
            <a:xfrm>
              <a:off x="6428925" y="2862400"/>
              <a:ext cx="52750" cy="41900"/>
            </a:xfrm>
            <a:custGeom>
              <a:avLst/>
              <a:gdLst/>
              <a:ahLst/>
              <a:cxnLst/>
              <a:rect l="l" t="t" r="r" b="b"/>
              <a:pathLst>
                <a:path w="2110" h="1676" extrusionOk="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0"/>
            <p:cNvSpPr/>
            <p:nvPr/>
          </p:nvSpPr>
          <p:spPr>
            <a:xfrm>
              <a:off x="6408025" y="2924450"/>
              <a:ext cx="76625" cy="59725"/>
            </a:xfrm>
            <a:custGeom>
              <a:avLst/>
              <a:gdLst/>
              <a:ahLst/>
              <a:cxnLst/>
              <a:rect l="l" t="t" r="r" b="b"/>
              <a:pathLst>
                <a:path w="3065" h="2389" extrusionOk="0">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0"/>
            <p:cNvSpPr/>
            <p:nvPr/>
          </p:nvSpPr>
          <p:spPr>
            <a:xfrm>
              <a:off x="6236375" y="2802425"/>
              <a:ext cx="282825" cy="238075"/>
            </a:xfrm>
            <a:custGeom>
              <a:avLst/>
              <a:gdLst/>
              <a:ahLst/>
              <a:cxnLst/>
              <a:rect l="l" t="t" r="r" b="b"/>
              <a:pathLst>
                <a:path w="11313" h="9523" extrusionOk="0">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110"/>
          <p:cNvSpPr/>
          <p:nvPr/>
        </p:nvSpPr>
        <p:spPr>
          <a:xfrm>
            <a:off x="7139315" y="2158569"/>
            <a:ext cx="277416" cy="277386"/>
          </a:xfrm>
          <a:custGeom>
            <a:avLst/>
            <a:gdLst/>
            <a:ahLst/>
            <a:cxnLst/>
            <a:rect l="l" t="t" r="r" b="b"/>
            <a:pathLst>
              <a:path w="9218" h="9217" extrusionOk="0">
                <a:moveTo>
                  <a:pt x="3573" y="929"/>
                </a:moveTo>
                <a:lnTo>
                  <a:pt x="5621" y="977"/>
                </a:lnTo>
                <a:lnTo>
                  <a:pt x="5621" y="3120"/>
                </a:lnTo>
                <a:cubicBezTo>
                  <a:pt x="5621" y="3382"/>
                  <a:pt x="5836" y="3573"/>
                  <a:pt x="6074" y="3573"/>
                </a:cubicBezTo>
                <a:lnTo>
                  <a:pt x="8288" y="3573"/>
                </a:lnTo>
                <a:lnTo>
                  <a:pt x="8265" y="5621"/>
                </a:lnTo>
                <a:lnTo>
                  <a:pt x="6074" y="5621"/>
                </a:lnTo>
                <a:cubicBezTo>
                  <a:pt x="5836" y="5621"/>
                  <a:pt x="5621" y="5835"/>
                  <a:pt x="5621" y="6097"/>
                </a:cubicBezTo>
                <a:lnTo>
                  <a:pt x="5621" y="8312"/>
                </a:lnTo>
                <a:lnTo>
                  <a:pt x="3573" y="8264"/>
                </a:lnTo>
                <a:lnTo>
                  <a:pt x="3573" y="6097"/>
                </a:lnTo>
                <a:cubicBezTo>
                  <a:pt x="3573" y="5835"/>
                  <a:pt x="3383" y="5621"/>
                  <a:pt x="3121" y="5621"/>
                </a:cubicBezTo>
                <a:lnTo>
                  <a:pt x="906" y="5621"/>
                </a:lnTo>
                <a:cubicBezTo>
                  <a:pt x="906" y="4930"/>
                  <a:pt x="930" y="4263"/>
                  <a:pt x="954" y="3573"/>
                </a:cubicBezTo>
                <a:lnTo>
                  <a:pt x="3121" y="3573"/>
                </a:lnTo>
                <a:cubicBezTo>
                  <a:pt x="3383" y="3573"/>
                  <a:pt x="3573" y="3382"/>
                  <a:pt x="3573" y="3120"/>
                </a:cubicBezTo>
                <a:lnTo>
                  <a:pt x="3573" y="929"/>
                </a:lnTo>
                <a:close/>
                <a:moveTo>
                  <a:pt x="3121" y="0"/>
                </a:moveTo>
                <a:cubicBezTo>
                  <a:pt x="2859" y="0"/>
                  <a:pt x="2644" y="191"/>
                  <a:pt x="2644" y="453"/>
                </a:cubicBezTo>
                <a:lnTo>
                  <a:pt x="2644" y="2668"/>
                </a:lnTo>
                <a:lnTo>
                  <a:pt x="501" y="2668"/>
                </a:lnTo>
                <a:cubicBezTo>
                  <a:pt x="263" y="2668"/>
                  <a:pt x="49" y="2882"/>
                  <a:pt x="49" y="3120"/>
                </a:cubicBezTo>
                <a:cubicBezTo>
                  <a:pt x="25" y="4120"/>
                  <a:pt x="1" y="5097"/>
                  <a:pt x="1" y="6073"/>
                </a:cubicBezTo>
                <a:cubicBezTo>
                  <a:pt x="1" y="6335"/>
                  <a:pt x="191" y="6549"/>
                  <a:pt x="453" y="6549"/>
                </a:cubicBezTo>
                <a:lnTo>
                  <a:pt x="2668" y="6549"/>
                </a:lnTo>
                <a:lnTo>
                  <a:pt x="2668" y="8693"/>
                </a:lnTo>
                <a:cubicBezTo>
                  <a:pt x="2668" y="8931"/>
                  <a:pt x="2859" y="9145"/>
                  <a:pt x="3121" y="9145"/>
                </a:cubicBezTo>
                <a:lnTo>
                  <a:pt x="6074" y="9217"/>
                </a:lnTo>
                <a:cubicBezTo>
                  <a:pt x="6336" y="9217"/>
                  <a:pt x="6526" y="9002"/>
                  <a:pt x="6526" y="8740"/>
                </a:cubicBezTo>
                <a:lnTo>
                  <a:pt x="6526" y="6549"/>
                </a:lnTo>
                <a:lnTo>
                  <a:pt x="8669" y="6549"/>
                </a:lnTo>
                <a:cubicBezTo>
                  <a:pt x="8931" y="6526"/>
                  <a:pt x="9146" y="6335"/>
                  <a:pt x="9146" y="6073"/>
                </a:cubicBezTo>
                <a:cubicBezTo>
                  <a:pt x="9170" y="5097"/>
                  <a:pt x="9170" y="4097"/>
                  <a:pt x="9193" y="3120"/>
                </a:cubicBezTo>
                <a:cubicBezTo>
                  <a:pt x="9217" y="2977"/>
                  <a:pt x="9146" y="2858"/>
                  <a:pt x="9027" y="2763"/>
                </a:cubicBezTo>
                <a:cubicBezTo>
                  <a:pt x="8955" y="2691"/>
                  <a:pt x="8836" y="2668"/>
                  <a:pt x="8741" y="2668"/>
                </a:cubicBezTo>
                <a:lnTo>
                  <a:pt x="6526" y="2668"/>
                </a:lnTo>
                <a:lnTo>
                  <a:pt x="6526" y="524"/>
                </a:lnTo>
                <a:cubicBezTo>
                  <a:pt x="6526" y="262"/>
                  <a:pt x="6312" y="72"/>
                  <a:pt x="6050" y="72"/>
                </a:cubicBezTo>
                <a:lnTo>
                  <a:pt x="3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0"/>
          <p:cNvSpPr/>
          <p:nvPr/>
        </p:nvSpPr>
        <p:spPr>
          <a:xfrm>
            <a:off x="6461534" y="2181140"/>
            <a:ext cx="263602" cy="280997"/>
          </a:xfrm>
          <a:custGeom>
            <a:avLst/>
            <a:gdLst/>
            <a:ahLst/>
            <a:cxnLst/>
            <a:rect l="l" t="t" r="r" b="b"/>
            <a:pathLst>
              <a:path w="8759" h="9337" extrusionOk="0">
                <a:moveTo>
                  <a:pt x="4924" y="2013"/>
                </a:moveTo>
                <a:cubicBezTo>
                  <a:pt x="8163" y="2108"/>
                  <a:pt x="8687" y="6704"/>
                  <a:pt x="5972" y="8133"/>
                </a:cubicBezTo>
                <a:cubicBezTo>
                  <a:pt x="5576" y="8337"/>
                  <a:pt x="5117" y="8417"/>
                  <a:pt x="4648" y="8417"/>
                </a:cubicBezTo>
                <a:cubicBezTo>
                  <a:pt x="4130" y="8417"/>
                  <a:pt x="3601" y="8319"/>
                  <a:pt x="3138" y="8181"/>
                </a:cubicBezTo>
                <a:cubicBezTo>
                  <a:pt x="1757" y="7800"/>
                  <a:pt x="1161" y="6561"/>
                  <a:pt x="1090" y="5204"/>
                </a:cubicBezTo>
                <a:cubicBezTo>
                  <a:pt x="995" y="3466"/>
                  <a:pt x="2424" y="2323"/>
                  <a:pt x="3995" y="2061"/>
                </a:cubicBezTo>
                <a:lnTo>
                  <a:pt x="3995" y="4775"/>
                </a:lnTo>
                <a:cubicBezTo>
                  <a:pt x="3995" y="5085"/>
                  <a:pt x="4227" y="5240"/>
                  <a:pt x="4460" y="5240"/>
                </a:cubicBezTo>
                <a:cubicBezTo>
                  <a:pt x="4692" y="5240"/>
                  <a:pt x="4924" y="5085"/>
                  <a:pt x="4924" y="4775"/>
                </a:cubicBezTo>
                <a:lnTo>
                  <a:pt x="4924" y="2013"/>
                </a:lnTo>
                <a:close/>
                <a:moveTo>
                  <a:pt x="4451" y="1"/>
                </a:moveTo>
                <a:cubicBezTo>
                  <a:pt x="4222" y="1"/>
                  <a:pt x="3995" y="155"/>
                  <a:pt x="3995" y="465"/>
                </a:cubicBezTo>
                <a:lnTo>
                  <a:pt x="3995" y="1132"/>
                </a:lnTo>
                <a:cubicBezTo>
                  <a:pt x="1995" y="1370"/>
                  <a:pt x="304" y="2823"/>
                  <a:pt x="185" y="4990"/>
                </a:cubicBezTo>
                <a:cubicBezTo>
                  <a:pt x="0" y="7659"/>
                  <a:pt x="2169" y="9336"/>
                  <a:pt x="4572" y="9336"/>
                </a:cubicBezTo>
                <a:cubicBezTo>
                  <a:pt x="4956" y="9336"/>
                  <a:pt x="5346" y="9294"/>
                  <a:pt x="5734" y="9205"/>
                </a:cubicBezTo>
                <a:cubicBezTo>
                  <a:pt x="7734" y="8729"/>
                  <a:pt x="8758" y="6561"/>
                  <a:pt x="8615" y="4680"/>
                </a:cubicBezTo>
                <a:cubicBezTo>
                  <a:pt x="8568" y="2671"/>
                  <a:pt x="6949" y="1084"/>
                  <a:pt x="4968" y="1084"/>
                </a:cubicBezTo>
                <a:cubicBezTo>
                  <a:pt x="4954" y="1084"/>
                  <a:pt x="4939" y="1084"/>
                  <a:pt x="4924" y="1084"/>
                </a:cubicBezTo>
                <a:lnTo>
                  <a:pt x="4924" y="465"/>
                </a:lnTo>
                <a:cubicBezTo>
                  <a:pt x="4912" y="155"/>
                  <a:pt x="4680"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10"/>
          <p:cNvGrpSpPr/>
          <p:nvPr/>
        </p:nvGrpSpPr>
        <p:grpSpPr>
          <a:xfrm>
            <a:off x="5734069" y="2172059"/>
            <a:ext cx="322558" cy="306096"/>
            <a:chOff x="4536025" y="2809375"/>
            <a:chExt cx="267950" cy="254275"/>
          </a:xfrm>
        </p:grpSpPr>
        <p:sp>
          <p:nvSpPr>
            <p:cNvPr id="1542" name="Google Shape;1542;p110"/>
            <p:cNvSpPr/>
            <p:nvPr/>
          </p:nvSpPr>
          <p:spPr>
            <a:xfrm>
              <a:off x="4593300" y="2809375"/>
              <a:ext cx="171375" cy="93075"/>
            </a:xfrm>
            <a:custGeom>
              <a:avLst/>
              <a:gdLst/>
              <a:ahLst/>
              <a:cxnLst/>
              <a:rect l="l" t="t" r="r" b="b"/>
              <a:pathLst>
                <a:path w="6855" h="3723" extrusionOk="0">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0"/>
            <p:cNvSpPr/>
            <p:nvPr/>
          </p:nvSpPr>
          <p:spPr>
            <a:xfrm>
              <a:off x="4536025" y="2912700"/>
              <a:ext cx="128025" cy="128525"/>
            </a:xfrm>
            <a:custGeom>
              <a:avLst/>
              <a:gdLst/>
              <a:ahLst/>
              <a:cxnLst/>
              <a:rect l="l" t="t" r="r" b="b"/>
              <a:pathLst>
                <a:path w="5121" h="5141" extrusionOk="0">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0"/>
            <p:cNvSpPr/>
            <p:nvPr/>
          </p:nvSpPr>
          <p:spPr>
            <a:xfrm>
              <a:off x="4675950" y="2919025"/>
              <a:ext cx="128025" cy="144625"/>
            </a:xfrm>
            <a:custGeom>
              <a:avLst/>
              <a:gdLst/>
              <a:ahLst/>
              <a:cxnLst/>
              <a:rect l="l" t="t" r="r" b="b"/>
              <a:pathLst>
                <a:path w="5121" h="5785" extrusionOk="0">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110"/>
          <p:cNvSpPr/>
          <p:nvPr/>
        </p:nvSpPr>
        <p:spPr>
          <a:xfrm>
            <a:off x="4342845" y="2658914"/>
            <a:ext cx="308925" cy="325267"/>
          </a:xfrm>
          <a:custGeom>
            <a:avLst/>
            <a:gdLst/>
            <a:ahLst/>
            <a:cxnLst/>
            <a:rect l="l" t="t" r="r" b="b"/>
            <a:pathLst>
              <a:path w="10265" h="10808" extrusionOk="0">
                <a:moveTo>
                  <a:pt x="5097" y="1259"/>
                </a:moveTo>
                <a:lnTo>
                  <a:pt x="5097" y="1259"/>
                </a:lnTo>
                <a:cubicBezTo>
                  <a:pt x="5073" y="1616"/>
                  <a:pt x="5050" y="1950"/>
                  <a:pt x="5026" y="2307"/>
                </a:cubicBezTo>
                <a:cubicBezTo>
                  <a:pt x="4788" y="2093"/>
                  <a:pt x="4573" y="1878"/>
                  <a:pt x="4383" y="1640"/>
                </a:cubicBezTo>
                <a:cubicBezTo>
                  <a:pt x="4597" y="1497"/>
                  <a:pt x="4859" y="1378"/>
                  <a:pt x="5097" y="1259"/>
                </a:cubicBezTo>
                <a:close/>
                <a:moveTo>
                  <a:pt x="5615" y="1"/>
                </a:moveTo>
                <a:cubicBezTo>
                  <a:pt x="5538" y="1"/>
                  <a:pt x="5458" y="22"/>
                  <a:pt x="5383" y="68"/>
                </a:cubicBezTo>
                <a:cubicBezTo>
                  <a:pt x="4740" y="497"/>
                  <a:pt x="4002" y="711"/>
                  <a:pt x="3383" y="1211"/>
                </a:cubicBezTo>
                <a:cubicBezTo>
                  <a:pt x="3240" y="1354"/>
                  <a:pt x="3216" y="1592"/>
                  <a:pt x="3311" y="1759"/>
                </a:cubicBezTo>
                <a:cubicBezTo>
                  <a:pt x="3764" y="2426"/>
                  <a:pt x="4359" y="2998"/>
                  <a:pt x="5026" y="3450"/>
                </a:cubicBezTo>
                <a:cubicBezTo>
                  <a:pt x="5073" y="3498"/>
                  <a:pt x="5145" y="3545"/>
                  <a:pt x="5216" y="3569"/>
                </a:cubicBezTo>
                <a:cubicBezTo>
                  <a:pt x="5279" y="3598"/>
                  <a:pt x="5344" y="3611"/>
                  <a:pt x="5406" y="3611"/>
                </a:cubicBezTo>
                <a:cubicBezTo>
                  <a:pt x="5603" y="3611"/>
                  <a:pt x="5781" y="3477"/>
                  <a:pt x="5835" y="3259"/>
                </a:cubicBezTo>
                <a:cubicBezTo>
                  <a:pt x="5835" y="3236"/>
                  <a:pt x="5859" y="3188"/>
                  <a:pt x="5859" y="3140"/>
                </a:cubicBezTo>
                <a:cubicBezTo>
                  <a:pt x="5907" y="2831"/>
                  <a:pt x="5931" y="2545"/>
                  <a:pt x="5954" y="2235"/>
                </a:cubicBezTo>
                <a:cubicBezTo>
                  <a:pt x="8693" y="2474"/>
                  <a:pt x="9765" y="5498"/>
                  <a:pt x="8622" y="7903"/>
                </a:cubicBezTo>
                <a:cubicBezTo>
                  <a:pt x="7955" y="9261"/>
                  <a:pt x="6693" y="9880"/>
                  <a:pt x="5216" y="9880"/>
                </a:cubicBezTo>
                <a:cubicBezTo>
                  <a:pt x="2573" y="9880"/>
                  <a:pt x="930" y="8046"/>
                  <a:pt x="1192" y="5379"/>
                </a:cubicBezTo>
                <a:cubicBezTo>
                  <a:pt x="1215" y="5081"/>
                  <a:pt x="995" y="4932"/>
                  <a:pt x="763" y="4932"/>
                </a:cubicBezTo>
                <a:cubicBezTo>
                  <a:pt x="531" y="4932"/>
                  <a:pt x="287" y="5081"/>
                  <a:pt x="263" y="5379"/>
                </a:cubicBezTo>
                <a:cubicBezTo>
                  <a:pt x="1" y="8165"/>
                  <a:pt x="1596" y="10356"/>
                  <a:pt x="4359" y="10737"/>
                </a:cubicBezTo>
                <a:cubicBezTo>
                  <a:pt x="4677" y="10784"/>
                  <a:pt x="4990" y="10808"/>
                  <a:pt x="5297" y="10808"/>
                </a:cubicBezTo>
                <a:cubicBezTo>
                  <a:pt x="6869" y="10808"/>
                  <a:pt x="8256" y="10180"/>
                  <a:pt x="9193" y="8784"/>
                </a:cubicBezTo>
                <a:cubicBezTo>
                  <a:pt x="10074" y="7332"/>
                  <a:pt x="10265" y="5546"/>
                  <a:pt x="9670" y="3950"/>
                </a:cubicBezTo>
                <a:cubicBezTo>
                  <a:pt x="9074" y="2426"/>
                  <a:pt x="7645" y="1402"/>
                  <a:pt x="6026" y="1331"/>
                </a:cubicBezTo>
                <a:cubicBezTo>
                  <a:pt x="6050" y="1045"/>
                  <a:pt x="6050" y="759"/>
                  <a:pt x="6074" y="473"/>
                </a:cubicBezTo>
                <a:cubicBezTo>
                  <a:pt x="6074" y="203"/>
                  <a:pt x="5856"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0"/>
          <p:cNvSpPr/>
          <p:nvPr/>
        </p:nvSpPr>
        <p:spPr>
          <a:xfrm>
            <a:off x="5027999" y="2158659"/>
            <a:ext cx="331135" cy="322739"/>
          </a:xfrm>
          <a:custGeom>
            <a:avLst/>
            <a:gdLst/>
            <a:ahLst/>
            <a:cxnLst/>
            <a:rect l="l" t="t" r="r" b="b"/>
            <a:pathLst>
              <a:path w="11003" h="10724" extrusionOk="0">
                <a:moveTo>
                  <a:pt x="6346" y="925"/>
                </a:moveTo>
                <a:cubicBezTo>
                  <a:pt x="6582" y="925"/>
                  <a:pt x="6780" y="1160"/>
                  <a:pt x="6835" y="1545"/>
                </a:cubicBezTo>
                <a:cubicBezTo>
                  <a:pt x="6859" y="1998"/>
                  <a:pt x="6835" y="2474"/>
                  <a:pt x="6764" y="2927"/>
                </a:cubicBezTo>
                <a:cubicBezTo>
                  <a:pt x="6764" y="3022"/>
                  <a:pt x="6764" y="3117"/>
                  <a:pt x="6811" y="3212"/>
                </a:cubicBezTo>
                <a:cubicBezTo>
                  <a:pt x="6478" y="3331"/>
                  <a:pt x="6192" y="3451"/>
                  <a:pt x="5930" y="3570"/>
                </a:cubicBezTo>
                <a:cubicBezTo>
                  <a:pt x="5692" y="3689"/>
                  <a:pt x="5454" y="3832"/>
                  <a:pt x="5216" y="3974"/>
                </a:cubicBezTo>
                <a:cubicBezTo>
                  <a:pt x="5216" y="3070"/>
                  <a:pt x="5335" y="2093"/>
                  <a:pt x="5811" y="1331"/>
                </a:cubicBezTo>
                <a:cubicBezTo>
                  <a:pt x="5982" y="1050"/>
                  <a:pt x="6174" y="925"/>
                  <a:pt x="6346" y="925"/>
                </a:cubicBezTo>
                <a:close/>
                <a:moveTo>
                  <a:pt x="8869" y="3674"/>
                </a:moveTo>
                <a:cubicBezTo>
                  <a:pt x="9440" y="3674"/>
                  <a:pt x="9908" y="3876"/>
                  <a:pt x="9884" y="4546"/>
                </a:cubicBezTo>
                <a:cubicBezTo>
                  <a:pt x="9860" y="5618"/>
                  <a:pt x="8931" y="6308"/>
                  <a:pt x="8026" y="6785"/>
                </a:cubicBezTo>
                <a:cubicBezTo>
                  <a:pt x="8026" y="6356"/>
                  <a:pt x="8002" y="5951"/>
                  <a:pt x="7955" y="5546"/>
                </a:cubicBezTo>
                <a:cubicBezTo>
                  <a:pt x="7917" y="5309"/>
                  <a:pt x="7754" y="5208"/>
                  <a:pt x="7577" y="5208"/>
                </a:cubicBezTo>
                <a:cubicBezTo>
                  <a:pt x="7309" y="5208"/>
                  <a:pt x="7007" y="5440"/>
                  <a:pt x="7050" y="5784"/>
                </a:cubicBezTo>
                <a:cubicBezTo>
                  <a:pt x="7121" y="6451"/>
                  <a:pt x="7097" y="7118"/>
                  <a:pt x="6954" y="7785"/>
                </a:cubicBezTo>
                <a:cubicBezTo>
                  <a:pt x="6907" y="8213"/>
                  <a:pt x="6716" y="9738"/>
                  <a:pt x="6121" y="9785"/>
                </a:cubicBezTo>
                <a:cubicBezTo>
                  <a:pt x="6114" y="9786"/>
                  <a:pt x="6107" y="9786"/>
                  <a:pt x="6101" y="9786"/>
                </a:cubicBezTo>
                <a:cubicBezTo>
                  <a:pt x="5535" y="9786"/>
                  <a:pt x="5930" y="6780"/>
                  <a:pt x="5883" y="6356"/>
                </a:cubicBezTo>
                <a:cubicBezTo>
                  <a:pt x="5859" y="6058"/>
                  <a:pt x="5615" y="5909"/>
                  <a:pt x="5386" y="5909"/>
                </a:cubicBezTo>
                <a:cubicBezTo>
                  <a:pt x="5156" y="5909"/>
                  <a:pt x="4942" y="6058"/>
                  <a:pt x="4978" y="6356"/>
                </a:cubicBezTo>
                <a:cubicBezTo>
                  <a:pt x="4978" y="6832"/>
                  <a:pt x="4954" y="7285"/>
                  <a:pt x="4906" y="7737"/>
                </a:cubicBezTo>
                <a:cubicBezTo>
                  <a:pt x="4613" y="7787"/>
                  <a:pt x="4322" y="7822"/>
                  <a:pt x="4041" y="7822"/>
                </a:cubicBezTo>
                <a:cubicBezTo>
                  <a:pt x="3388" y="7822"/>
                  <a:pt x="2791" y="7632"/>
                  <a:pt x="2358" y="6999"/>
                </a:cubicBezTo>
                <a:cubicBezTo>
                  <a:pt x="2049" y="6570"/>
                  <a:pt x="1834" y="6118"/>
                  <a:pt x="1596" y="5689"/>
                </a:cubicBezTo>
                <a:lnTo>
                  <a:pt x="1596" y="5689"/>
                </a:lnTo>
                <a:cubicBezTo>
                  <a:pt x="2104" y="5816"/>
                  <a:pt x="2602" y="5985"/>
                  <a:pt x="3117" y="5985"/>
                </a:cubicBezTo>
                <a:cubicBezTo>
                  <a:pt x="3374" y="5985"/>
                  <a:pt x="3636" y="5943"/>
                  <a:pt x="3906" y="5832"/>
                </a:cubicBezTo>
                <a:cubicBezTo>
                  <a:pt x="5097" y="5356"/>
                  <a:pt x="6049" y="4451"/>
                  <a:pt x="7288" y="3998"/>
                </a:cubicBezTo>
                <a:cubicBezTo>
                  <a:pt x="7683" y="3859"/>
                  <a:pt x="8324" y="3674"/>
                  <a:pt x="8869" y="3674"/>
                </a:cubicBezTo>
                <a:close/>
                <a:moveTo>
                  <a:pt x="6461" y="1"/>
                </a:moveTo>
                <a:cubicBezTo>
                  <a:pt x="6377" y="1"/>
                  <a:pt x="6287" y="8"/>
                  <a:pt x="6192" y="21"/>
                </a:cubicBezTo>
                <a:cubicBezTo>
                  <a:pt x="4382" y="283"/>
                  <a:pt x="4239" y="3070"/>
                  <a:pt x="4311" y="4570"/>
                </a:cubicBezTo>
                <a:cubicBezTo>
                  <a:pt x="4025" y="4760"/>
                  <a:pt x="3716" y="4903"/>
                  <a:pt x="3406" y="5046"/>
                </a:cubicBezTo>
                <a:cubicBezTo>
                  <a:pt x="3279" y="5094"/>
                  <a:pt x="3140" y="5113"/>
                  <a:pt x="2992" y="5113"/>
                </a:cubicBezTo>
                <a:cubicBezTo>
                  <a:pt x="2251" y="5113"/>
                  <a:pt x="1295" y="4614"/>
                  <a:pt x="620" y="4594"/>
                </a:cubicBezTo>
                <a:cubicBezTo>
                  <a:pt x="215" y="4594"/>
                  <a:pt x="1" y="5094"/>
                  <a:pt x="286" y="5380"/>
                </a:cubicBezTo>
                <a:cubicBezTo>
                  <a:pt x="1096" y="6332"/>
                  <a:pt x="1382" y="7618"/>
                  <a:pt x="2406" y="8380"/>
                </a:cubicBezTo>
                <a:cubicBezTo>
                  <a:pt x="2823" y="8678"/>
                  <a:pt x="3351" y="8780"/>
                  <a:pt x="3898" y="8780"/>
                </a:cubicBezTo>
                <a:cubicBezTo>
                  <a:pt x="4226" y="8780"/>
                  <a:pt x="4561" y="8743"/>
                  <a:pt x="4882" y="8690"/>
                </a:cubicBezTo>
                <a:cubicBezTo>
                  <a:pt x="4882" y="9749"/>
                  <a:pt x="5075" y="10723"/>
                  <a:pt x="6085" y="10723"/>
                </a:cubicBezTo>
                <a:cubicBezTo>
                  <a:pt x="6142" y="10723"/>
                  <a:pt x="6201" y="10720"/>
                  <a:pt x="6264" y="10714"/>
                </a:cubicBezTo>
                <a:cubicBezTo>
                  <a:pt x="7335" y="10595"/>
                  <a:pt x="7812" y="9190"/>
                  <a:pt x="7955" y="7832"/>
                </a:cubicBezTo>
                <a:cubicBezTo>
                  <a:pt x="9121" y="7308"/>
                  <a:pt x="10193" y="6570"/>
                  <a:pt x="10693" y="5356"/>
                </a:cubicBezTo>
                <a:cubicBezTo>
                  <a:pt x="11003" y="4570"/>
                  <a:pt x="10836" y="3546"/>
                  <a:pt x="10122" y="3046"/>
                </a:cubicBezTo>
                <a:cubicBezTo>
                  <a:pt x="9777" y="2816"/>
                  <a:pt x="9357" y="2723"/>
                  <a:pt x="8905" y="2723"/>
                </a:cubicBezTo>
                <a:cubicBezTo>
                  <a:pt x="8515" y="2723"/>
                  <a:pt x="8101" y="2792"/>
                  <a:pt x="7693" y="2903"/>
                </a:cubicBezTo>
                <a:cubicBezTo>
                  <a:pt x="7827" y="1758"/>
                  <a:pt x="7835" y="1"/>
                  <a:pt x="6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0"/>
          <p:cNvSpPr/>
          <p:nvPr/>
        </p:nvSpPr>
        <p:spPr>
          <a:xfrm>
            <a:off x="4321358" y="2163775"/>
            <a:ext cx="333994" cy="316991"/>
          </a:xfrm>
          <a:custGeom>
            <a:avLst/>
            <a:gdLst/>
            <a:ahLst/>
            <a:cxnLst/>
            <a:rect l="l" t="t" r="r" b="b"/>
            <a:pathLst>
              <a:path w="11098" h="10533" extrusionOk="0">
                <a:moveTo>
                  <a:pt x="5930" y="1899"/>
                </a:moveTo>
                <a:cubicBezTo>
                  <a:pt x="7806" y="1899"/>
                  <a:pt x="8861" y="3294"/>
                  <a:pt x="9002" y="4852"/>
                </a:cubicBezTo>
                <a:lnTo>
                  <a:pt x="7835" y="4852"/>
                </a:lnTo>
                <a:cubicBezTo>
                  <a:pt x="7264" y="4900"/>
                  <a:pt x="7264" y="5710"/>
                  <a:pt x="7835" y="5757"/>
                </a:cubicBezTo>
                <a:lnTo>
                  <a:pt x="8978" y="5757"/>
                </a:lnTo>
                <a:cubicBezTo>
                  <a:pt x="8836" y="6900"/>
                  <a:pt x="8145" y="7877"/>
                  <a:pt x="7121" y="8401"/>
                </a:cubicBezTo>
                <a:cubicBezTo>
                  <a:pt x="6788" y="8567"/>
                  <a:pt x="6407" y="8663"/>
                  <a:pt x="6049" y="8686"/>
                </a:cubicBezTo>
                <a:cubicBezTo>
                  <a:pt x="6025" y="8329"/>
                  <a:pt x="6002" y="7972"/>
                  <a:pt x="5978" y="7615"/>
                </a:cubicBezTo>
                <a:cubicBezTo>
                  <a:pt x="5954" y="7317"/>
                  <a:pt x="5716" y="7168"/>
                  <a:pt x="5487" y="7168"/>
                </a:cubicBezTo>
                <a:cubicBezTo>
                  <a:pt x="5257" y="7168"/>
                  <a:pt x="5037" y="7317"/>
                  <a:pt x="5049" y="7615"/>
                </a:cubicBezTo>
                <a:cubicBezTo>
                  <a:pt x="5073" y="7948"/>
                  <a:pt x="5097" y="8305"/>
                  <a:pt x="5121" y="8639"/>
                </a:cubicBezTo>
                <a:cubicBezTo>
                  <a:pt x="4787" y="8591"/>
                  <a:pt x="4430" y="8520"/>
                  <a:pt x="4097" y="8424"/>
                </a:cubicBezTo>
                <a:cubicBezTo>
                  <a:pt x="2906" y="8067"/>
                  <a:pt x="2263" y="7043"/>
                  <a:pt x="2048" y="5876"/>
                </a:cubicBezTo>
                <a:lnTo>
                  <a:pt x="2882" y="5876"/>
                </a:lnTo>
                <a:cubicBezTo>
                  <a:pt x="3477" y="5876"/>
                  <a:pt x="3477" y="4971"/>
                  <a:pt x="2882" y="4971"/>
                </a:cubicBezTo>
                <a:lnTo>
                  <a:pt x="2001" y="4971"/>
                </a:lnTo>
                <a:cubicBezTo>
                  <a:pt x="2120" y="3400"/>
                  <a:pt x="3358" y="2304"/>
                  <a:pt x="4859" y="1995"/>
                </a:cubicBezTo>
                <a:cubicBezTo>
                  <a:pt x="4882" y="2233"/>
                  <a:pt x="4906" y="2495"/>
                  <a:pt x="4906" y="2757"/>
                </a:cubicBezTo>
                <a:cubicBezTo>
                  <a:pt x="4894" y="3054"/>
                  <a:pt x="5115" y="3203"/>
                  <a:pt x="5341" y="3203"/>
                </a:cubicBezTo>
                <a:cubicBezTo>
                  <a:pt x="5567" y="3203"/>
                  <a:pt x="5799" y="3054"/>
                  <a:pt x="5811" y="2757"/>
                </a:cubicBezTo>
                <a:cubicBezTo>
                  <a:pt x="5811" y="2471"/>
                  <a:pt x="5811" y="2185"/>
                  <a:pt x="5764" y="1899"/>
                </a:cubicBezTo>
                <a:lnTo>
                  <a:pt x="5883" y="1899"/>
                </a:lnTo>
                <a:cubicBezTo>
                  <a:pt x="5899" y="1899"/>
                  <a:pt x="5914" y="1899"/>
                  <a:pt x="5930" y="1899"/>
                </a:cubicBezTo>
                <a:close/>
                <a:moveTo>
                  <a:pt x="5121" y="0"/>
                </a:moveTo>
                <a:cubicBezTo>
                  <a:pt x="4888" y="0"/>
                  <a:pt x="4668" y="149"/>
                  <a:pt x="4692" y="447"/>
                </a:cubicBezTo>
                <a:cubicBezTo>
                  <a:pt x="4692" y="661"/>
                  <a:pt x="4740" y="875"/>
                  <a:pt x="4763" y="1090"/>
                </a:cubicBezTo>
                <a:cubicBezTo>
                  <a:pt x="2811" y="1447"/>
                  <a:pt x="1263" y="2900"/>
                  <a:pt x="1096" y="4971"/>
                </a:cubicBezTo>
                <a:lnTo>
                  <a:pt x="596" y="4971"/>
                </a:lnTo>
                <a:cubicBezTo>
                  <a:pt x="0" y="4971"/>
                  <a:pt x="0" y="5900"/>
                  <a:pt x="596" y="5900"/>
                </a:cubicBezTo>
                <a:lnTo>
                  <a:pt x="1120" y="5900"/>
                </a:lnTo>
                <a:cubicBezTo>
                  <a:pt x="1382" y="8067"/>
                  <a:pt x="3144" y="9401"/>
                  <a:pt x="5168" y="9591"/>
                </a:cubicBezTo>
                <a:lnTo>
                  <a:pt x="5168" y="10068"/>
                </a:lnTo>
                <a:cubicBezTo>
                  <a:pt x="5168" y="10377"/>
                  <a:pt x="5400" y="10532"/>
                  <a:pt x="5633" y="10532"/>
                </a:cubicBezTo>
                <a:cubicBezTo>
                  <a:pt x="5865" y="10532"/>
                  <a:pt x="6097" y="10377"/>
                  <a:pt x="6097" y="10068"/>
                </a:cubicBezTo>
                <a:lnTo>
                  <a:pt x="6097" y="9591"/>
                </a:lnTo>
                <a:cubicBezTo>
                  <a:pt x="6359" y="9568"/>
                  <a:pt x="6621" y="9520"/>
                  <a:pt x="6859" y="9472"/>
                </a:cubicBezTo>
                <a:cubicBezTo>
                  <a:pt x="8621" y="9067"/>
                  <a:pt x="9645" y="7448"/>
                  <a:pt x="9883" y="5757"/>
                </a:cubicBezTo>
                <a:cubicBezTo>
                  <a:pt x="10098" y="5733"/>
                  <a:pt x="10312" y="5710"/>
                  <a:pt x="10503" y="5686"/>
                </a:cubicBezTo>
                <a:cubicBezTo>
                  <a:pt x="11076" y="5617"/>
                  <a:pt x="11097" y="4753"/>
                  <a:pt x="10566" y="4753"/>
                </a:cubicBezTo>
                <a:cubicBezTo>
                  <a:pt x="10546" y="4753"/>
                  <a:pt x="10525" y="4754"/>
                  <a:pt x="10503" y="4757"/>
                </a:cubicBezTo>
                <a:cubicBezTo>
                  <a:pt x="10312" y="4781"/>
                  <a:pt x="10122" y="4805"/>
                  <a:pt x="9931" y="4828"/>
                </a:cubicBezTo>
                <a:cubicBezTo>
                  <a:pt x="9908" y="2673"/>
                  <a:pt x="8170" y="991"/>
                  <a:pt x="6056" y="991"/>
                </a:cubicBezTo>
                <a:cubicBezTo>
                  <a:pt x="5999" y="991"/>
                  <a:pt x="5941" y="992"/>
                  <a:pt x="5883" y="994"/>
                </a:cubicBezTo>
                <a:lnTo>
                  <a:pt x="5668" y="994"/>
                </a:lnTo>
                <a:cubicBezTo>
                  <a:pt x="5644" y="804"/>
                  <a:pt x="5621" y="637"/>
                  <a:pt x="5621" y="447"/>
                </a:cubicBezTo>
                <a:cubicBezTo>
                  <a:pt x="5597" y="149"/>
                  <a:pt x="5353"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110"/>
          <p:cNvGrpSpPr/>
          <p:nvPr/>
        </p:nvGrpSpPr>
        <p:grpSpPr>
          <a:xfrm>
            <a:off x="3629857" y="2185542"/>
            <a:ext cx="318225" cy="229204"/>
            <a:chOff x="2788050" y="2820575"/>
            <a:chExt cx="264350" cy="190400"/>
          </a:xfrm>
        </p:grpSpPr>
        <p:sp>
          <p:nvSpPr>
            <p:cNvPr id="1549" name="Google Shape;1549;p110"/>
            <p:cNvSpPr/>
            <p:nvPr/>
          </p:nvSpPr>
          <p:spPr>
            <a:xfrm>
              <a:off x="2888075" y="2957125"/>
              <a:ext cx="53600" cy="53850"/>
            </a:xfrm>
            <a:custGeom>
              <a:avLst/>
              <a:gdLst/>
              <a:ahLst/>
              <a:cxnLst/>
              <a:rect l="l" t="t" r="r" b="b"/>
              <a:pathLst>
                <a:path w="2144" h="2154" extrusionOk="0">
                  <a:moveTo>
                    <a:pt x="1072" y="695"/>
                  </a:moveTo>
                  <a:lnTo>
                    <a:pt x="1072" y="695"/>
                  </a:lnTo>
                  <a:cubicBezTo>
                    <a:pt x="1239" y="718"/>
                    <a:pt x="1405" y="790"/>
                    <a:pt x="1429" y="956"/>
                  </a:cubicBezTo>
                  <a:cubicBezTo>
                    <a:pt x="1453" y="1147"/>
                    <a:pt x="1358" y="1338"/>
                    <a:pt x="1215" y="1433"/>
                  </a:cubicBezTo>
                  <a:cubicBezTo>
                    <a:pt x="1167" y="1463"/>
                    <a:pt x="1120" y="1476"/>
                    <a:pt x="1076" y="1476"/>
                  </a:cubicBezTo>
                  <a:cubicBezTo>
                    <a:pt x="774" y="1476"/>
                    <a:pt x="614" y="840"/>
                    <a:pt x="1072" y="695"/>
                  </a:cubicBezTo>
                  <a:close/>
                  <a:moveTo>
                    <a:pt x="1111" y="0"/>
                  </a:moveTo>
                  <a:cubicBezTo>
                    <a:pt x="1082" y="0"/>
                    <a:pt x="1053" y="1"/>
                    <a:pt x="1024" y="4"/>
                  </a:cubicBezTo>
                  <a:cubicBezTo>
                    <a:pt x="953" y="4"/>
                    <a:pt x="905" y="4"/>
                    <a:pt x="834" y="28"/>
                  </a:cubicBezTo>
                  <a:cubicBezTo>
                    <a:pt x="310" y="218"/>
                    <a:pt x="0" y="742"/>
                    <a:pt x="96" y="1290"/>
                  </a:cubicBezTo>
                  <a:cubicBezTo>
                    <a:pt x="177" y="1800"/>
                    <a:pt x="627" y="2153"/>
                    <a:pt x="1114" y="2153"/>
                  </a:cubicBezTo>
                  <a:cubicBezTo>
                    <a:pt x="1194" y="2153"/>
                    <a:pt x="1276" y="2144"/>
                    <a:pt x="1358" y="2123"/>
                  </a:cubicBezTo>
                  <a:cubicBezTo>
                    <a:pt x="1834" y="1933"/>
                    <a:pt x="2144" y="1480"/>
                    <a:pt x="2120" y="980"/>
                  </a:cubicBezTo>
                  <a:cubicBezTo>
                    <a:pt x="2075" y="415"/>
                    <a:pt x="1643"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0"/>
            <p:cNvSpPr/>
            <p:nvPr/>
          </p:nvSpPr>
          <p:spPr>
            <a:xfrm>
              <a:off x="2967850" y="2957125"/>
              <a:ext cx="54200" cy="53850"/>
            </a:xfrm>
            <a:custGeom>
              <a:avLst/>
              <a:gdLst/>
              <a:ahLst/>
              <a:cxnLst/>
              <a:rect l="l" t="t" r="r" b="b"/>
              <a:pathLst>
                <a:path w="2168" h="2154" extrusionOk="0">
                  <a:moveTo>
                    <a:pt x="1072" y="695"/>
                  </a:moveTo>
                  <a:cubicBezTo>
                    <a:pt x="1263" y="718"/>
                    <a:pt x="1429" y="790"/>
                    <a:pt x="1429" y="956"/>
                  </a:cubicBezTo>
                  <a:cubicBezTo>
                    <a:pt x="1453" y="1147"/>
                    <a:pt x="1382" y="1338"/>
                    <a:pt x="1215" y="1433"/>
                  </a:cubicBezTo>
                  <a:cubicBezTo>
                    <a:pt x="1167" y="1463"/>
                    <a:pt x="1120" y="1476"/>
                    <a:pt x="1077" y="1476"/>
                  </a:cubicBezTo>
                  <a:cubicBezTo>
                    <a:pt x="780" y="1476"/>
                    <a:pt x="635" y="840"/>
                    <a:pt x="1072" y="695"/>
                  </a:cubicBezTo>
                  <a:close/>
                  <a:moveTo>
                    <a:pt x="1107" y="0"/>
                  </a:moveTo>
                  <a:cubicBezTo>
                    <a:pt x="1080" y="0"/>
                    <a:pt x="1052" y="2"/>
                    <a:pt x="1024" y="4"/>
                  </a:cubicBezTo>
                  <a:cubicBezTo>
                    <a:pt x="977" y="4"/>
                    <a:pt x="905" y="4"/>
                    <a:pt x="858" y="28"/>
                  </a:cubicBezTo>
                  <a:cubicBezTo>
                    <a:pt x="334" y="218"/>
                    <a:pt x="0" y="742"/>
                    <a:pt x="96" y="1290"/>
                  </a:cubicBezTo>
                  <a:cubicBezTo>
                    <a:pt x="177" y="1800"/>
                    <a:pt x="627" y="2153"/>
                    <a:pt x="1129" y="2153"/>
                  </a:cubicBezTo>
                  <a:cubicBezTo>
                    <a:pt x="1212" y="2153"/>
                    <a:pt x="1297" y="2144"/>
                    <a:pt x="1382" y="2123"/>
                  </a:cubicBezTo>
                  <a:cubicBezTo>
                    <a:pt x="1858" y="1933"/>
                    <a:pt x="2168" y="1480"/>
                    <a:pt x="2120" y="980"/>
                  </a:cubicBezTo>
                  <a:cubicBezTo>
                    <a:pt x="2097" y="436"/>
                    <a:pt x="1643"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0"/>
            <p:cNvSpPr/>
            <p:nvPr/>
          </p:nvSpPr>
          <p:spPr>
            <a:xfrm>
              <a:off x="2788050" y="2820575"/>
              <a:ext cx="264350" cy="137500"/>
            </a:xfrm>
            <a:custGeom>
              <a:avLst/>
              <a:gdLst/>
              <a:ahLst/>
              <a:cxnLst/>
              <a:rect l="l" t="t" r="r" b="b"/>
              <a:pathLst>
                <a:path w="10574" h="5500" extrusionOk="0">
                  <a:moveTo>
                    <a:pt x="5384" y="1375"/>
                  </a:moveTo>
                  <a:cubicBezTo>
                    <a:pt x="6479" y="1375"/>
                    <a:pt x="7574" y="1424"/>
                    <a:pt x="8669" y="1513"/>
                  </a:cubicBezTo>
                  <a:cubicBezTo>
                    <a:pt x="8669" y="2465"/>
                    <a:pt x="8597" y="3418"/>
                    <a:pt x="8478" y="4370"/>
                  </a:cubicBezTo>
                  <a:lnTo>
                    <a:pt x="8478" y="4394"/>
                  </a:lnTo>
                  <a:cubicBezTo>
                    <a:pt x="7859" y="4442"/>
                    <a:pt x="7240" y="4490"/>
                    <a:pt x="6621" y="4513"/>
                  </a:cubicBezTo>
                  <a:cubicBezTo>
                    <a:pt x="6580" y="4514"/>
                    <a:pt x="6540" y="4515"/>
                    <a:pt x="6499" y="4515"/>
                  </a:cubicBezTo>
                  <a:cubicBezTo>
                    <a:pt x="5610" y="4515"/>
                    <a:pt x="4728" y="4255"/>
                    <a:pt x="4478" y="3299"/>
                  </a:cubicBezTo>
                  <a:cubicBezTo>
                    <a:pt x="4335" y="2775"/>
                    <a:pt x="4406" y="2013"/>
                    <a:pt x="4239" y="1394"/>
                  </a:cubicBezTo>
                  <a:cubicBezTo>
                    <a:pt x="4621" y="1381"/>
                    <a:pt x="5002" y="1375"/>
                    <a:pt x="5384" y="1375"/>
                  </a:cubicBezTo>
                  <a:close/>
                  <a:moveTo>
                    <a:pt x="1764" y="1"/>
                  </a:moveTo>
                  <a:cubicBezTo>
                    <a:pt x="1382" y="1"/>
                    <a:pt x="991" y="28"/>
                    <a:pt x="596" y="36"/>
                  </a:cubicBezTo>
                  <a:cubicBezTo>
                    <a:pt x="0" y="36"/>
                    <a:pt x="0" y="965"/>
                    <a:pt x="596" y="965"/>
                  </a:cubicBezTo>
                  <a:cubicBezTo>
                    <a:pt x="1106" y="965"/>
                    <a:pt x="1599" y="913"/>
                    <a:pt x="2089" y="913"/>
                  </a:cubicBezTo>
                  <a:cubicBezTo>
                    <a:pt x="2171" y="913"/>
                    <a:pt x="2253" y="914"/>
                    <a:pt x="2334" y="917"/>
                  </a:cubicBezTo>
                  <a:cubicBezTo>
                    <a:pt x="3382" y="965"/>
                    <a:pt x="3382" y="1918"/>
                    <a:pt x="3454" y="2703"/>
                  </a:cubicBezTo>
                  <a:cubicBezTo>
                    <a:pt x="3525" y="3585"/>
                    <a:pt x="3716" y="4299"/>
                    <a:pt x="4430" y="4847"/>
                  </a:cubicBezTo>
                  <a:cubicBezTo>
                    <a:pt x="5058" y="5351"/>
                    <a:pt x="5869" y="5500"/>
                    <a:pt x="6722" y="5500"/>
                  </a:cubicBezTo>
                  <a:cubicBezTo>
                    <a:pt x="7841" y="5500"/>
                    <a:pt x="9033" y="5244"/>
                    <a:pt x="9979" y="5204"/>
                  </a:cubicBezTo>
                  <a:cubicBezTo>
                    <a:pt x="10567" y="5180"/>
                    <a:pt x="10574" y="4275"/>
                    <a:pt x="10001" y="4275"/>
                  </a:cubicBezTo>
                  <a:cubicBezTo>
                    <a:pt x="9994" y="4275"/>
                    <a:pt x="9986" y="4275"/>
                    <a:pt x="9979" y="4275"/>
                  </a:cubicBezTo>
                  <a:lnTo>
                    <a:pt x="9407" y="4299"/>
                  </a:lnTo>
                  <a:cubicBezTo>
                    <a:pt x="9526" y="3251"/>
                    <a:pt x="9598" y="2180"/>
                    <a:pt x="9574" y="1108"/>
                  </a:cubicBezTo>
                  <a:cubicBezTo>
                    <a:pt x="9574" y="894"/>
                    <a:pt x="9431" y="727"/>
                    <a:pt x="9217" y="655"/>
                  </a:cubicBezTo>
                  <a:cubicBezTo>
                    <a:pt x="7941" y="485"/>
                    <a:pt x="6665" y="461"/>
                    <a:pt x="5381" y="461"/>
                  </a:cubicBezTo>
                  <a:cubicBezTo>
                    <a:pt x="4867" y="461"/>
                    <a:pt x="4352" y="465"/>
                    <a:pt x="3835" y="465"/>
                  </a:cubicBezTo>
                  <a:cubicBezTo>
                    <a:pt x="3787" y="465"/>
                    <a:pt x="3716" y="489"/>
                    <a:pt x="3668" y="513"/>
                  </a:cubicBezTo>
                  <a:cubicBezTo>
                    <a:pt x="3089" y="86"/>
                    <a:pt x="2442"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0"/>
            <p:cNvSpPr/>
            <p:nvPr/>
          </p:nvSpPr>
          <p:spPr>
            <a:xfrm>
              <a:off x="2905925" y="2860325"/>
              <a:ext cx="14325" cy="52700"/>
            </a:xfrm>
            <a:custGeom>
              <a:avLst/>
              <a:gdLst/>
              <a:ahLst/>
              <a:cxnLst/>
              <a:rect l="l" t="t" r="r" b="b"/>
              <a:pathLst>
                <a:path w="573" h="2108" extrusionOk="0">
                  <a:moveTo>
                    <a:pt x="334" y="0"/>
                  </a:moveTo>
                  <a:cubicBezTo>
                    <a:pt x="215" y="0"/>
                    <a:pt x="96" y="78"/>
                    <a:pt x="96" y="232"/>
                  </a:cubicBezTo>
                  <a:cubicBezTo>
                    <a:pt x="96" y="780"/>
                    <a:pt x="1" y="1328"/>
                    <a:pt x="1" y="1876"/>
                  </a:cubicBezTo>
                  <a:cubicBezTo>
                    <a:pt x="1" y="2030"/>
                    <a:pt x="120" y="2108"/>
                    <a:pt x="239" y="2108"/>
                  </a:cubicBezTo>
                  <a:cubicBezTo>
                    <a:pt x="358" y="2108"/>
                    <a:pt x="477" y="2030"/>
                    <a:pt x="477" y="1876"/>
                  </a:cubicBezTo>
                  <a:cubicBezTo>
                    <a:pt x="453" y="1328"/>
                    <a:pt x="548" y="780"/>
                    <a:pt x="572" y="232"/>
                  </a:cubicBezTo>
                  <a:cubicBezTo>
                    <a:pt x="572" y="78"/>
                    <a:pt x="45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0"/>
            <p:cNvSpPr/>
            <p:nvPr/>
          </p:nvSpPr>
          <p:spPr>
            <a:xfrm>
              <a:off x="2980350" y="2862550"/>
              <a:ext cx="14325" cy="52275"/>
            </a:xfrm>
            <a:custGeom>
              <a:avLst/>
              <a:gdLst/>
              <a:ahLst/>
              <a:cxnLst/>
              <a:rect l="l" t="t" r="r" b="b"/>
              <a:pathLst>
                <a:path w="573" h="2091" extrusionOk="0">
                  <a:moveTo>
                    <a:pt x="346" y="0"/>
                  </a:moveTo>
                  <a:cubicBezTo>
                    <a:pt x="239" y="0"/>
                    <a:pt x="131" y="72"/>
                    <a:pt x="120" y="215"/>
                  </a:cubicBezTo>
                  <a:cubicBezTo>
                    <a:pt x="120" y="762"/>
                    <a:pt x="1" y="1310"/>
                    <a:pt x="24" y="1858"/>
                  </a:cubicBezTo>
                  <a:cubicBezTo>
                    <a:pt x="24" y="2013"/>
                    <a:pt x="137" y="2090"/>
                    <a:pt x="251" y="2090"/>
                  </a:cubicBezTo>
                  <a:cubicBezTo>
                    <a:pt x="364" y="2090"/>
                    <a:pt x="477" y="2013"/>
                    <a:pt x="477" y="1858"/>
                  </a:cubicBezTo>
                  <a:cubicBezTo>
                    <a:pt x="453" y="1310"/>
                    <a:pt x="548" y="762"/>
                    <a:pt x="572" y="215"/>
                  </a:cubicBezTo>
                  <a:cubicBezTo>
                    <a:pt x="560" y="72"/>
                    <a:pt x="45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0"/>
            <p:cNvSpPr/>
            <p:nvPr/>
          </p:nvSpPr>
          <p:spPr>
            <a:xfrm>
              <a:off x="2929150" y="2860325"/>
              <a:ext cx="14325" cy="66700"/>
            </a:xfrm>
            <a:custGeom>
              <a:avLst/>
              <a:gdLst/>
              <a:ahLst/>
              <a:cxnLst/>
              <a:rect l="l" t="t" r="r" b="b"/>
              <a:pathLst>
                <a:path w="573" h="2668" extrusionOk="0">
                  <a:moveTo>
                    <a:pt x="334" y="0"/>
                  </a:moveTo>
                  <a:cubicBezTo>
                    <a:pt x="215" y="0"/>
                    <a:pt x="96" y="78"/>
                    <a:pt x="96" y="232"/>
                  </a:cubicBezTo>
                  <a:cubicBezTo>
                    <a:pt x="96" y="971"/>
                    <a:pt x="0" y="1709"/>
                    <a:pt x="0" y="2471"/>
                  </a:cubicBezTo>
                  <a:cubicBezTo>
                    <a:pt x="24" y="2602"/>
                    <a:pt x="131" y="2667"/>
                    <a:pt x="239" y="2667"/>
                  </a:cubicBezTo>
                  <a:cubicBezTo>
                    <a:pt x="346" y="2667"/>
                    <a:pt x="453" y="2602"/>
                    <a:pt x="477" y="2471"/>
                  </a:cubicBezTo>
                  <a:cubicBezTo>
                    <a:pt x="453" y="1709"/>
                    <a:pt x="548" y="971"/>
                    <a:pt x="572" y="232"/>
                  </a:cubicBezTo>
                  <a:cubicBezTo>
                    <a:pt x="572" y="78"/>
                    <a:pt x="453"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0"/>
            <p:cNvSpPr/>
            <p:nvPr/>
          </p:nvSpPr>
          <p:spPr>
            <a:xfrm>
              <a:off x="2954150" y="2860750"/>
              <a:ext cx="14325" cy="66275"/>
            </a:xfrm>
            <a:custGeom>
              <a:avLst/>
              <a:gdLst/>
              <a:ahLst/>
              <a:cxnLst/>
              <a:rect l="l" t="t" r="r" b="b"/>
              <a:pathLst>
                <a:path w="573" h="2651" extrusionOk="0">
                  <a:moveTo>
                    <a:pt x="346" y="1"/>
                  </a:moveTo>
                  <a:cubicBezTo>
                    <a:pt x="239" y="1"/>
                    <a:pt x="132" y="72"/>
                    <a:pt x="120" y="215"/>
                  </a:cubicBezTo>
                  <a:cubicBezTo>
                    <a:pt x="120" y="954"/>
                    <a:pt x="1" y="1692"/>
                    <a:pt x="24" y="2454"/>
                  </a:cubicBezTo>
                  <a:cubicBezTo>
                    <a:pt x="36" y="2585"/>
                    <a:pt x="144" y="2650"/>
                    <a:pt x="254" y="2650"/>
                  </a:cubicBezTo>
                  <a:cubicBezTo>
                    <a:pt x="364" y="2650"/>
                    <a:pt x="477" y="2585"/>
                    <a:pt x="501" y="2454"/>
                  </a:cubicBezTo>
                  <a:cubicBezTo>
                    <a:pt x="477" y="1692"/>
                    <a:pt x="572" y="954"/>
                    <a:pt x="572" y="215"/>
                  </a:cubicBezTo>
                  <a:cubicBezTo>
                    <a:pt x="560" y="72"/>
                    <a:pt x="453"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10"/>
          <p:cNvSpPr/>
          <p:nvPr/>
        </p:nvSpPr>
        <p:spPr>
          <a:xfrm>
            <a:off x="2886558" y="2158629"/>
            <a:ext cx="396381" cy="330353"/>
          </a:xfrm>
          <a:custGeom>
            <a:avLst/>
            <a:gdLst/>
            <a:ahLst/>
            <a:cxnLst/>
            <a:rect l="l" t="t" r="r" b="b"/>
            <a:pathLst>
              <a:path w="13171" h="10977" extrusionOk="0">
                <a:moveTo>
                  <a:pt x="6197" y="1010"/>
                </a:moveTo>
                <a:cubicBezTo>
                  <a:pt x="6807" y="1010"/>
                  <a:pt x="7425" y="1046"/>
                  <a:pt x="8026" y="1046"/>
                </a:cubicBezTo>
                <a:cubicBezTo>
                  <a:pt x="9146" y="1070"/>
                  <a:pt x="10170" y="1404"/>
                  <a:pt x="10860" y="2332"/>
                </a:cubicBezTo>
                <a:cubicBezTo>
                  <a:pt x="11146" y="2737"/>
                  <a:pt x="11670" y="3833"/>
                  <a:pt x="11670" y="4571"/>
                </a:cubicBezTo>
                <a:cubicBezTo>
                  <a:pt x="10999" y="3878"/>
                  <a:pt x="10287" y="3374"/>
                  <a:pt x="9256" y="3374"/>
                </a:cubicBezTo>
                <a:cubicBezTo>
                  <a:pt x="9189" y="3374"/>
                  <a:pt x="9120" y="3376"/>
                  <a:pt x="9050" y="3380"/>
                </a:cubicBezTo>
                <a:cubicBezTo>
                  <a:pt x="8717" y="3380"/>
                  <a:pt x="8455" y="3690"/>
                  <a:pt x="8550" y="4023"/>
                </a:cubicBezTo>
                <a:cubicBezTo>
                  <a:pt x="8717" y="4476"/>
                  <a:pt x="8907" y="4857"/>
                  <a:pt x="9027" y="5285"/>
                </a:cubicBezTo>
                <a:cubicBezTo>
                  <a:pt x="8812" y="5190"/>
                  <a:pt x="8598" y="5119"/>
                  <a:pt x="8360" y="5071"/>
                </a:cubicBezTo>
                <a:cubicBezTo>
                  <a:pt x="8315" y="5060"/>
                  <a:pt x="8270" y="5054"/>
                  <a:pt x="8226" y="5054"/>
                </a:cubicBezTo>
                <a:cubicBezTo>
                  <a:pt x="7989" y="5054"/>
                  <a:pt x="7777" y="5207"/>
                  <a:pt x="7717" y="5428"/>
                </a:cubicBezTo>
                <a:cubicBezTo>
                  <a:pt x="7288" y="6905"/>
                  <a:pt x="7502" y="8405"/>
                  <a:pt x="7550" y="9905"/>
                </a:cubicBezTo>
                <a:lnTo>
                  <a:pt x="6097" y="9905"/>
                </a:lnTo>
                <a:cubicBezTo>
                  <a:pt x="6145" y="8405"/>
                  <a:pt x="6359" y="6905"/>
                  <a:pt x="5931" y="5428"/>
                </a:cubicBezTo>
                <a:cubicBezTo>
                  <a:pt x="5870" y="5207"/>
                  <a:pt x="5658" y="5054"/>
                  <a:pt x="5422" y="5054"/>
                </a:cubicBezTo>
                <a:cubicBezTo>
                  <a:pt x="5378" y="5054"/>
                  <a:pt x="5333" y="5060"/>
                  <a:pt x="5288" y="5071"/>
                </a:cubicBezTo>
                <a:cubicBezTo>
                  <a:pt x="5049" y="5119"/>
                  <a:pt x="4835" y="5166"/>
                  <a:pt x="4621" y="5285"/>
                </a:cubicBezTo>
                <a:cubicBezTo>
                  <a:pt x="4740" y="4857"/>
                  <a:pt x="4930" y="4476"/>
                  <a:pt x="5097" y="4023"/>
                </a:cubicBezTo>
                <a:cubicBezTo>
                  <a:pt x="5192" y="3690"/>
                  <a:pt x="4930" y="3380"/>
                  <a:pt x="4597" y="3380"/>
                </a:cubicBezTo>
                <a:cubicBezTo>
                  <a:pt x="4549" y="3378"/>
                  <a:pt x="4501" y="3377"/>
                  <a:pt x="4454" y="3377"/>
                </a:cubicBezTo>
                <a:cubicBezTo>
                  <a:pt x="3390" y="3377"/>
                  <a:pt x="2662" y="3887"/>
                  <a:pt x="1977" y="4571"/>
                </a:cubicBezTo>
                <a:cubicBezTo>
                  <a:pt x="1977" y="3975"/>
                  <a:pt x="2335" y="3237"/>
                  <a:pt x="2501" y="2856"/>
                </a:cubicBezTo>
                <a:lnTo>
                  <a:pt x="2525" y="2856"/>
                </a:lnTo>
                <a:cubicBezTo>
                  <a:pt x="2978" y="1856"/>
                  <a:pt x="3954" y="1165"/>
                  <a:pt x="5073" y="1070"/>
                </a:cubicBezTo>
                <a:cubicBezTo>
                  <a:pt x="5440" y="1024"/>
                  <a:pt x="5817" y="1010"/>
                  <a:pt x="6197" y="1010"/>
                </a:cubicBezTo>
                <a:close/>
                <a:moveTo>
                  <a:pt x="6389" y="0"/>
                </a:moveTo>
                <a:cubicBezTo>
                  <a:pt x="5318" y="0"/>
                  <a:pt x="4261" y="83"/>
                  <a:pt x="3287" y="570"/>
                </a:cubicBezTo>
                <a:cubicBezTo>
                  <a:pt x="1787" y="1284"/>
                  <a:pt x="1" y="4476"/>
                  <a:pt x="1454" y="5881"/>
                </a:cubicBezTo>
                <a:cubicBezTo>
                  <a:pt x="1549" y="5976"/>
                  <a:pt x="1680" y="6024"/>
                  <a:pt x="1814" y="6024"/>
                </a:cubicBezTo>
                <a:cubicBezTo>
                  <a:pt x="1948" y="6024"/>
                  <a:pt x="2085" y="5976"/>
                  <a:pt x="2192" y="5881"/>
                </a:cubicBezTo>
                <a:cubicBezTo>
                  <a:pt x="2692" y="5333"/>
                  <a:pt x="3144" y="4785"/>
                  <a:pt x="3787" y="4547"/>
                </a:cubicBezTo>
                <a:lnTo>
                  <a:pt x="3787" y="4547"/>
                </a:lnTo>
                <a:cubicBezTo>
                  <a:pt x="3478" y="5190"/>
                  <a:pt x="3359" y="5904"/>
                  <a:pt x="3430" y="6619"/>
                </a:cubicBezTo>
                <a:cubicBezTo>
                  <a:pt x="3460" y="6919"/>
                  <a:pt x="3726" y="7143"/>
                  <a:pt x="3991" y="7143"/>
                </a:cubicBezTo>
                <a:cubicBezTo>
                  <a:pt x="4146" y="7143"/>
                  <a:pt x="4301" y="7066"/>
                  <a:pt x="4407" y="6881"/>
                </a:cubicBezTo>
                <a:cubicBezTo>
                  <a:pt x="4526" y="6619"/>
                  <a:pt x="4764" y="6381"/>
                  <a:pt x="5049" y="6262"/>
                </a:cubicBezTo>
                <a:cubicBezTo>
                  <a:pt x="5288" y="7619"/>
                  <a:pt x="5049" y="9048"/>
                  <a:pt x="5049" y="10453"/>
                </a:cubicBezTo>
                <a:cubicBezTo>
                  <a:pt x="5049" y="10739"/>
                  <a:pt x="5288" y="10977"/>
                  <a:pt x="5573" y="10977"/>
                </a:cubicBezTo>
                <a:lnTo>
                  <a:pt x="8098" y="10977"/>
                </a:lnTo>
                <a:cubicBezTo>
                  <a:pt x="8384" y="10953"/>
                  <a:pt x="8622" y="10739"/>
                  <a:pt x="8622" y="10453"/>
                </a:cubicBezTo>
                <a:cubicBezTo>
                  <a:pt x="8622" y="9048"/>
                  <a:pt x="8360" y="7619"/>
                  <a:pt x="8622" y="6262"/>
                </a:cubicBezTo>
                <a:cubicBezTo>
                  <a:pt x="8907" y="6381"/>
                  <a:pt x="9122" y="6619"/>
                  <a:pt x="9265" y="6881"/>
                </a:cubicBezTo>
                <a:cubicBezTo>
                  <a:pt x="9370" y="7066"/>
                  <a:pt x="9525" y="7143"/>
                  <a:pt x="9680" y="7143"/>
                </a:cubicBezTo>
                <a:cubicBezTo>
                  <a:pt x="9945" y="7143"/>
                  <a:pt x="10211" y="6919"/>
                  <a:pt x="10241" y="6619"/>
                </a:cubicBezTo>
                <a:cubicBezTo>
                  <a:pt x="10289" y="5904"/>
                  <a:pt x="10170" y="5190"/>
                  <a:pt x="9884" y="4547"/>
                </a:cubicBezTo>
                <a:lnTo>
                  <a:pt x="9884" y="4547"/>
                </a:lnTo>
                <a:cubicBezTo>
                  <a:pt x="10527" y="4785"/>
                  <a:pt x="10979" y="5333"/>
                  <a:pt x="11479" y="5881"/>
                </a:cubicBezTo>
                <a:cubicBezTo>
                  <a:pt x="11587" y="5988"/>
                  <a:pt x="11724" y="6041"/>
                  <a:pt x="11857" y="6041"/>
                </a:cubicBezTo>
                <a:cubicBezTo>
                  <a:pt x="11991" y="6041"/>
                  <a:pt x="12122" y="5988"/>
                  <a:pt x="12218" y="5881"/>
                </a:cubicBezTo>
                <a:cubicBezTo>
                  <a:pt x="13170" y="4952"/>
                  <a:pt x="12527" y="3332"/>
                  <a:pt x="12051" y="2332"/>
                </a:cubicBezTo>
                <a:cubicBezTo>
                  <a:pt x="11289" y="737"/>
                  <a:pt x="9741" y="46"/>
                  <a:pt x="8050" y="22"/>
                </a:cubicBezTo>
                <a:cubicBezTo>
                  <a:pt x="7499" y="22"/>
                  <a:pt x="6942" y="0"/>
                  <a:pt x="6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0"/>
          <p:cNvSpPr/>
          <p:nvPr/>
        </p:nvSpPr>
        <p:spPr>
          <a:xfrm>
            <a:off x="2265926" y="2167658"/>
            <a:ext cx="291019" cy="262820"/>
          </a:xfrm>
          <a:custGeom>
            <a:avLst/>
            <a:gdLst/>
            <a:ahLst/>
            <a:cxnLst/>
            <a:rect l="l" t="t" r="r" b="b"/>
            <a:pathLst>
              <a:path w="9670" h="8733" extrusionOk="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110"/>
          <p:cNvGrpSpPr/>
          <p:nvPr/>
        </p:nvGrpSpPr>
        <p:grpSpPr>
          <a:xfrm>
            <a:off x="7133065" y="1666433"/>
            <a:ext cx="291019" cy="262579"/>
            <a:chOff x="5698175" y="2389350"/>
            <a:chExt cx="241750" cy="218125"/>
          </a:xfrm>
        </p:grpSpPr>
        <p:sp>
          <p:nvSpPr>
            <p:cNvPr id="1559" name="Google Shape;1559;p110"/>
            <p:cNvSpPr/>
            <p:nvPr/>
          </p:nvSpPr>
          <p:spPr>
            <a:xfrm>
              <a:off x="5698175" y="2389350"/>
              <a:ext cx="241750" cy="218125"/>
            </a:xfrm>
            <a:custGeom>
              <a:avLst/>
              <a:gdLst/>
              <a:ahLst/>
              <a:cxnLst/>
              <a:rect l="l" t="t" r="r" b="b"/>
              <a:pathLst>
                <a:path w="9670" h="8725" extrusionOk="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0"/>
            <p:cNvSpPr/>
            <p:nvPr/>
          </p:nvSpPr>
          <p:spPr>
            <a:xfrm>
              <a:off x="5757350" y="2438400"/>
              <a:ext cx="117725" cy="27325"/>
            </a:xfrm>
            <a:custGeom>
              <a:avLst/>
              <a:gdLst/>
              <a:ahLst/>
              <a:cxnLst/>
              <a:rect l="l" t="t" r="r" b="b"/>
              <a:pathLst>
                <a:path w="4709" h="1093" extrusionOk="0">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0"/>
            <p:cNvSpPr/>
            <p:nvPr/>
          </p:nvSpPr>
          <p:spPr>
            <a:xfrm>
              <a:off x="5757475" y="2485075"/>
              <a:ext cx="117475" cy="27425"/>
            </a:xfrm>
            <a:custGeom>
              <a:avLst/>
              <a:gdLst/>
              <a:ahLst/>
              <a:cxnLst/>
              <a:rect l="l" t="t" r="r" b="b"/>
              <a:pathLst>
                <a:path w="4699" h="1097" extrusionOk="0">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10"/>
          <p:cNvGrpSpPr/>
          <p:nvPr/>
        </p:nvGrpSpPr>
        <p:grpSpPr>
          <a:xfrm>
            <a:off x="7800302" y="1657284"/>
            <a:ext cx="326019" cy="324635"/>
            <a:chOff x="6252450" y="2381750"/>
            <a:chExt cx="270825" cy="269675"/>
          </a:xfrm>
        </p:grpSpPr>
        <p:sp>
          <p:nvSpPr>
            <p:cNvPr id="1563" name="Google Shape;1563;p110"/>
            <p:cNvSpPr/>
            <p:nvPr/>
          </p:nvSpPr>
          <p:spPr>
            <a:xfrm>
              <a:off x="6252450" y="2381750"/>
              <a:ext cx="244725" cy="269675"/>
            </a:xfrm>
            <a:custGeom>
              <a:avLst/>
              <a:gdLst/>
              <a:ahLst/>
              <a:cxnLst/>
              <a:rect l="l" t="t" r="r" b="b"/>
              <a:pathLst>
                <a:path w="9789" h="10787" extrusionOk="0">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0"/>
            <p:cNvSpPr/>
            <p:nvPr/>
          </p:nvSpPr>
          <p:spPr>
            <a:xfrm>
              <a:off x="6499525" y="2400250"/>
              <a:ext cx="23250" cy="82925"/>
            </a:xfrm>
            <a:custGeom>
              <a:avLst/>
              <a:gdLst/>
              <a:ahLst/>
              <a:cxnLst/>
              <a:rect l="l" t="t" r="r" b="b"/>
              <a:pathLst>
                <a:path w="930" h="3317" extrusionOk="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0"/>
            <p:cNvSpPr/>
            <p:nvPr/>
          </p:nvSpPr>
          <p:spPr>
            <a:xfrm>
              <a:off x="6497750" y="2497300"/>
              <a:ext cx="25525" cy="71850"/>
            </a:xfrm>
            <a:custGeom>
              <a:avLst/>
              <a:gdLst/>
              <a:ahLst/>
              <a:cxnLst/>
              <a:rect l="l" t="t" r="r" b="b"/>
              <a:pathLst>
                <a:path w="1021" h="2874" extrusionOk="0">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0"/>
            <p:cNvSpPr/>
            <p:nvPr/>
          </p:nvSpPr>
          <p:spPr>
            <a:xfrm>
              <a:off x="6499525" y="2580500"/>
              <a:ext cx="23250" cy="56275"/>
            </a:xfrm>
            <a:custGeom>
              <a:avLst/>
              <a:gdLst/>
              <a:ahLst/>
              <a:cxnLst/>
              <a:rect l="l" t="t" r="r" b="b"/>
              <a:pathLst>
                <a:path w="930" h="2251" extrusionOk="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110"/>
          <p:cNvSpPr/>
          <p:nvPr/>
        </p:nvSpPr>
        <p:spPr>
          <a:xfrm>
            <a:off x="5727478" y="1652567"/>
            <a:ext cx="325417" cy="317924"/>
          </a:xfrm>
          <a:custGeom>
            <a:avLst/>
            <a:gdLst/>
            <a:ahLst/>
            <a:cxnLst/>
            <a:rect l="l" t="t" r="r" b="b"/>
            <a:pathLst>
              <a:path w="10813" h="10564" extrusionOk="0">
                <a:moveTo>
                  <a:pt x="5692" y="1978"/>
                </a:moveTo>
                <a:cubicBezTo>
                  <a:pt x="5859" y="2621"/>
                  <a:pt x="6168" y="3216"/>
                  <a:pt x="6621" y="3740"/>
                </a:cubicBezTo>
                <a:cubicBezTo>
                  <a:pt x="7240" y="4360"/>
                  <a:pt x="8050" y="4788"/>
                  <a:pt x="8907" y="5026"/>
                </a:cubicBezTo>
                <a:cubicBezTo>
                  <a:pt x="8407" y="5241"/>
                  <a:pt x="7859" y="5360"/>
                  <a:pt x="7311" y="5384"/>
                </a:cubicBezTo>
                <a:cubicBezTo>
                  <a:pt x="7002" y="5384"/>
                  <a:pt x="6788" y="5693"/>
                  <a:pt x="6883" y="5979"/>
                </a:cubicBezTo>
                <a:cubicBezTo>
                  <a:pt x="7097" y="7074"/>
                  <a:pt x="7954" y="8241"/>
                  <a:pt x="7978" y="9408"/>
                </a:cubicBezTo>
                <a:cubicBezTo>
                  <a:pt x="7097" y="8837"/>
                  <a:pt x="6573" y="7551"/>
                  <a:pt x="5978" y="6789"/>
                </a:cubicBezTo>
                <a:cubicBezTo>
                  <a:pt x="5895" y="6693"/>
                  <a:pt x="5775" y="6646"/>
                  <a:pt x="5656" y="6646"/>
                </a:cubicBezTo>
                <a:cubicBezTo>
                  <a:pt x="5537" y="6646"/>
                  <a:pt x="5418" y="6693"/>
                  <a:pt x="5335" y="6789"/>
                </a:cubicBezTo>
                <a:cubicBezTo>
                  <a:pt x="4811" y="7360"/>
                  <a:pt x="4287" y="7932"/>
                  <a:pt x="3787" y="8503"/>
                </a:cubicBezTo>
                <a:cubicBezTo>
                  <a:pt x="4001" y="7598"/>
                  <a:pt x="4216" y="6693"/>
                  <a:pt x="4001" y="5741"/>
                </a:cubicBezTo>
                <a:cubicBezTo>
                  <a:pt x="3906" y="5384"/>
                  <a:pt x="3477" y="5265"/>
                  <a:pt x="3192" y="5145"/>
                </a:cubicBezTo>
                <a:cubicBezTo>
                  <a:pt x="2906" y="5050"/>
                  <a:pt x="2572" y="4907"/>
                  <a:pt x="2263" y="4788"/>
                </a:cubicBezTo>
                <a:cubicBezTo>
                  <a:pt x="2525" y="4693"/>
                  <a:pt x="2763" y="4598"/>
                  <a:pt x="3001" y="4526"/>
                </a:cubicBezTo>
                <a:cubicBezTo>
                  <a:pt x="3525" y="4360"/>
                  <a:pt x="4263" y="4240"/>
                  <a:pt x="4668" y="3836"/>
                </a:cubicBezTo>
                <a:cubicBezTo>
                  <a:pt x="5144" y="3312"/>
                  <a:pt x="5502" y="2669"/>
                  <a:pt x="5692" y="1978"/>
                </a:cubicBezTo>
                <a:close/>
                <a:moveTo>
                  <a:pt x="5723" y="0"/>
                </a:moveTo>
                <a:cubicBezTo>
                  <a:pt x="5674" y="0"/>
                  <a:pt x="5624" y="8"/>
                  <a:pt x="5573" y="25"/>
                </a:cubicBezTo>
                <a:cubicBezTo>
                  <a:pt x="5383" y="49"/>
                  <a:pt x="5240" y="216"/>
                  <a:pt x="5240" y="406"/>
                </a:cubicBezTo>
                <a:cubicBezTo>
                  <a:pt x="4954" y="1240"/>
                  <a:pt x="4716" y="2716"/>
                  <a:pt x="3977" y="3216"/>
                </a:cubicBezTo>
                <a:cubicBezTo>
                  <a:pt x="3573" y="3455"/>
                  <a:pt x="3025" y="3550"/>
                  <a:pt x="2572" y="3693"/>
                </a:cubicBezTo>
                <a:cubicBezTo>
                  <a:pt x="1858" y="3883"/>
                  <a:pt x="1215" y="4217"/>
                  <a:pt x="501" y="4431"/>
                </a:cubicBezTo>
                <a:cubicBezTo>
                  <a:pt x="0" y="4574"/>
                  <a:pt x="96" y="5336"/>
                  <a:pt x="620" y="5336"/>
                </a:cubicBezTo>
                <a:cubicBezTo>
                  <a:pt x="1215" y="5384"/>
                  <a:pt x="1810" y="5550"/>
                  <a:pt x="2358" y="5788"/>
                </a:cubicBezTo>
                <a:cubicBezTo>
                  <a:pt x="3096" y="6074"/>
                  <a:pt x="3144" y="5931"/>
                  <a:pt x="3168" y="6598"/>
                </a:cubicBezTo>
                <a:cubicBezTo>
                  <a:pt x="3263" y="7765"/>
                  <a:pt x="2644" y="8932"/>
                  <a:pt x="2549" y="10099"/>
                </a:cubicBezTo>
                <a:cubicBezTo>
                  <a:pt x="2565" y="10375"/>
                  <a:pt x="2792" y="10563"/>
                  <a:pt x="3034" y="10563"/>
                </a:cubicBezTo>
                <a:cubicBezTo>
                  <a:pt x="3145" y="10563"/>
                  <a:pt x="3260" y="10523"/>
                  <a:pt x="3358" y="10432"/>
                </a:cubicBezTo>
                <a:cubicBezTo>
                  <a:pt x="4073" y="9527"/>
                  <a:pt x="4835" y="8694"/>
                  <a:pt x="5621" y="7836"/>
                </a:cubicBezTo>
                <a:cubicBezTo>
                  <a:pt x="6335" y="8884"/>
                  <a:pt x="6954" y="10218"/>
                  <a:pt x="8264" y="10504"/>
                </a:cubicBezTo>
                <a:cubicBezTo>
                  <a:pt x="8305" y="10516"/>
                  <a:pt x="8347" y="10522"/>
                  <a:pt x="8389" y="10522"/>
                </a:cubicBezTo>
                <a:cubicBezTo>
                  <a:pt x="8587" y="10522"/>
                  <a:pt x="8777" y="10387"/>
                  <a:pt x="8836" y="10170"/>
                </a:cubicBezTo>
                <a:cubicBezTo>
                  <a:pt x="9145" y="8813"/>
                  <a:pt x="8336" y="7551"/>
                  <a:pt x="7907" y="6265"/>
                </a:cubicBezTo>
                <a:cubicBezTo>
                  <a:pt x="8812" y="6074"/>
                  <a:pt x="9669" y="5741"/>
                  <a:pt x="10455" y="5288"/>
                </a:cubicBezTo>
                <a:cubicBezTo>
                  <a:pt x="10812" y="5074"/>
                  <a:pt x="10741" y="4550"/>
                  <a:pt x="10360" y="4431"/>
                </a:cubicBezTo>
                <a:cubicBezTo>
                  <a:pt x="9360" y="4217"/>
                  <a:pt x="8216" y="3931"/>
                  <a:pt x="7431" y="3240"/>
                </a:cubicBezTo>
                <a:cubicBezTo>
                  <a:pt x="6621" y="2573"/>
                  <a:pt x="6502" y="1311"/>
                  <a:pt x="6168" y="383"/>
                </a:cubicBezTo>
                <a:cubicBezTo>
                  <a:pt x="6129" y="167"/>
                  <a:pt x="5946" y="0"/>
                  <a:pt x="5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0"/>
          <p:cNvSpPr/>
          <p:nvPr/>
        </p:nvSpPr>
        <p:spPr>
          <a:xfrm>
            <a:off x="5034439" y="1662136"/>
            <a:ext cx="310370" cy="289213"/>
          </a:xfrm>
          <a:custGeom>
            <a:avLst/>
            <a:gdLst/>
            <a:ahLst/>
            <a:cxnLst/>
            <a:rect l="l" t="t" r="r" b="b"/>
            <a:pathLst>
              <a:path w="10313" h="9610" extrusionOk="0">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10"/>
          <p:cNvGrpSpPr/>
          <p:nvPr/>
        </p:nvGrpSpPr>
        <p:grpSpPr>
          <a:xfrm>
            <a:off x="4401011" y="1647835"/>
            <a:ext cx="228662" cy="313108"/>
            <a:chOff x="3428650" y="2373900"/>
            <a:chExt cx="189950" cy="260100"/>
          </a:xfrm>
        </p:grpSpPr>
        <p:sp>
          <p:nvSpPr>
            <p:cNvPr id="1570" name="Google Shape;1570;p110"/>
            <p:cNvSpPr/>
            <p:nvPr/>
          </p:nvSpPr>
          <p:spPr>
            <a:xfrm>
              <a:off x="3428650" y="2373900"/>
              <a:ext cx="189950" cy="260100"/>
            </a:xfrm>
            <a:custGeom>
              <a:avLst/>
              <a:gdLst/>
              <a:ahLst/>
              <a:cxnLst/>
              <a:rect l="l" t="t" r="r" b="b"/>
              <a:pathLst>
                <a:path w="7598" h="10404" extrusionOk="0">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0"/>
            <p:cNvSpPr/>
            <p:nvPr/>
          </p:nvSpPr>
          <p:spPr>
            <a:xfrm>
              <a:off x="3460075" y="2481500"/>
              <a:ext cx="117975" cy="27275"/>
            </a:xfrm>
            <a:custGeom>
              <a:avLst/>
              <a:gdLst/>
              <a:ahLst/>
              <a:cxnLst/>
              <a:rect l="l" t="t" r="r" b="b"/>
              <a:pathLst>
                <a:path w="4719" h="1091" extrusionOk="0">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0"/>
            <p:cNvSpPr/>
            <p:nvPr/>
          </p:nvSpPr>
          <p:spPr>
            <a:xfrm>
              <a:off x="3460075" y="2524950"/>
              <a:ext cx="117975" cy="27300"/>
            </a:xfrm>
            <a:custGeom>
              <a:avLst/>
              <a:gdLst/>
              <a:ahLst/>
              <a:cxnLst/>
              <a:rect l="l" t="t" r="r" b="b"/>
              <a:pathLst>
                <a:path w="4719" h="1092" extrusionOk="0">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0"/>
            <p:cNvSpPr/>
            <p:nvPr/>
          </p:nvSpPr>
          <p:spPr>
            <a:xfrm>
              <a:off x="3459925" y="2568775"/>
              <a:ext cx="118125" cy="27075"/>
            </a:xfrm>
            <a:custGeom>
              <a:avLst/>
              <a:gdLst/>
              <a:ahLst/>
              <a:cxnLst/>
              <a:rect l="l" t="t" r="r" b="b"/>
              <a:pathLst>
                <a:path w="4725" h="1083" extrusionOk="0">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110"/>
          <p:cNvSpPr/>
          <p:nvPr/>
        </p:nvSpPr>
        <p:spPr>
          <a:xfrm>
            <a:off x="1517003" y="2176565"/>
            <a:ext cx="347627" cy="265438"/>
          </a:xfrm>
          <a:custGeom>
            <a:avLst/>
            <a:gdLst/>
            <a:ahLst/>
            <a:cxnLst/>
            <a:rect l="l" t="t" r="r" b="b"/>
            <a:pathLst>
              <a:path w="11551" h="8820" extrusionOk="0">
                <a:moveTo>
                  <a:pt x="6469" y="919"/>
                </a:moveTo>
                <a:cubicBezTo>
                  <a:pt x="7941" y="919"/>
                  <a:pt x="9393" y="1900"/>
                  <a:pt x="8978" y="3618"/>
                </a:cubicBezTo>
                <a:cubicBezTo>
                  <a:pt x="8907" y="3856"/>
                  <a:pt x="9050" y="4118"/>
                  <a:pt x="9288" y="4189"/>
                </a:cubicBezTo>
                <a:cubicBezTo>
                  <a:pt x="9836" y="4261"/>
                  <a:pt x="10455" y="4427"/>
                  <a:pt x="10526" y="5070"/>
                </a:cubicBezTo>
                <a:cubicBezTo>
                  <a:pt x="10598" y="5523"/>
                  <a:pt x="10550" y="5999"/>
                  <a:pt x="10360" y="6428"/>
                </a:cubicBezTo>
                <a:cubicBezTo>
                  <a:pt x="9907" y="7285"/>
                  <a:pt x="8312" y="7571"/>
                  <a:pt x="7454" y="7738"/>
                </a:cubicBezTo>
                <a:cubicBezTo>
                  <a:pt x="6898" y="7849"/>
                  <a:pt x="6302" y="7913"/>
                  <a:pt x="5702" y="7913"/>
                </a:cubicBezTo>
                <a:cubicBezTo>
                  <a:pt x="4247" y="7913"/>
                  <a:pt x="2760" y="7534"/>
                  <a:pt x="1715" y="6523"/>
                </a:cubicBezTo>
                <a:cubicBezTo>
                  <a:pt x="1405" y="6142"/>
                  <a:pt x="1215" y="5642"/>
                  <a:pt x="1191" y="5142"/>
                </a:cubicBezTo>
                <a:cubicBezTo>
                  <a:pt x="1156" y="4569"/>
                  <a:pt x="1717" y="3945"/>
                  <a:pt x="2254" y="3945"/>
                </a:cubicBezTo>
                <a:cubicBezTo>
                  <a:pt x="2453" y="3945"/>
                  <a:pt x="2649" y="4031"/>
                  <a:pt x="2810" y="4237"/>
                </a:cubicBezTo>
                <a:cubicBezTo>
                  <a:pt x="2895" y="4344"/>
                  <a:pt x="3008" y="4390"/>
                  <a:pt x="3123" y="4390"/>
                </a:cubicBezTo>
                <a:cubicBezTo>
                  <a:pt x="3365" y="4390"/>
                  <a:pt x="3612" y="4186"/>
                  <a:pt x="3596" y="3927"/>
                </a:cubicBezTo>
                <a:cubicBezTo>
                  <a:pt x="3477" y="2617"/>
                  <a:pt x="4311" y="1403"/>
                  <a:pt x="5573" y="1046"/>
                </a:cubicBezTo>
                <a:cubicBezTo>
                  <a:pt x="5862" y="960"/>
                  <a:pt x="6166" y="919"/>
                  <a:pt x="6469" y="919"/>
                </a:cubicBezTo>
                <a:close/>
                <a:moveTo>
                  <a:pt x="6485" y="0"/>
                </a:moveTo>
                <a:cubicBezTo>
                  <a:pt x="6348" y="0"/>
                  <a:pt x="6211" y="7"/>
                  <a:pt x="6073" y="22"/>
                </a:cubicBezTo>
                <a:cubicBezTo>
                  <a:pt x="4382" y="141"/>
                  <a:pt x="3001" y="1427"/>
                  <a:pt x="2739" y="3118"/>
                </a:cubicBezTo>
                <a:cubicBezTo>
                  <a:pt x="2575" y="3076"/>
                  <a:pt x="2410" y="3056"/>
                  <a:pt x="2247" y="3056"/>
                </a:cubicBezTo>
                <a:cubicBezTo>
                  <a:pt x="1653" y="3056"/>
                  <a:pt x="1088" y="3322"/>
                  <a:pt x="715" y="3808"/>
                </a:cubicBezTo>
                <a:cubicBezTo>
                  <a:pt x="0" y="4808"/>
                  <a:pt x="262" y="6166"/>
                  <a:pt x="1024" y="7071"/>
                </a:cubicBezTo>
                <a:cubicBezTo>
                  <a:pt x="1048" y="7118"/>
                  <a:pt x="1072" y="7142"/>
                  <a:pt x="1096" y="7166"/>
                </a:cubicBezTo>
                <a:cubicBezTo>
                  <a:pt x="1120" y="7190"/>
                  <a:pt x="1143" y="7214"/>
                  <a:pt x="1167" y="7237"/>
                </a:cubicBezTo>
                <a:cubicBezTo>
                  <a:pt x="2391" y="8377"/>
                  <a:pt x="4028" y="8819"/>
                  <a:pt x="5685" y="8819"/>
                </a:cubicBezTo>
                <a:cubicBezTo>
                  <a:pt x="6868" y="8819"/>
                  <a:pt x="8061" y="8594"/>
                  <a:pt x="9121" y="8238"/>
                </a:cubicBezTo>
                <a:cubicBezTo>
                  <a:pt x="10241" y="7857"/>
                  <a:pt x="11384" y="7214"/>
                  <a:pt x="11479" y="5880"/>
                </a:cubicBezTo>
                <a:cubicBezTo>
                  <a:pt x="11550" y="4642"/>
                  <a:pt x="11098" y="3689"/>
                  <a:pt x="9955" y="3379"/>
                </a:cubicBezTo>
                <a:cubicBezTo>
                  <a:pt x="10155" y="1379"/>
                  <a:pt x="8404" y="0"/>
                  <a:pt x="6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110"/>
          <p:cNvGrpSpPr/>
          <p:nvPr/>
        </p:nvGrpSpPr>
        <p:grpSpPr>
          <a:xfrm>
            <a:off x="3680025" y="1656983"/>
            <a:ext cx="242265" cy="317322"/>
            <a:chOff x="2829725" y="2381500"/>
            <a:chExt cx="201250" cy="263600"/>
          </a:xfrm>
        </p:grpSpPr>
        <p:sp>
          <p:nvSpPr>
            <p:cNvPr id="1576" name="Google Shape;1576;p110"/>
            <p:cNvSpPr/>
            <p:nvPr/>
          </p:nvSpPr>
          <p:spPr>
            <a:xfrm>
              <a:off x="2841025" y="2435025"/>
              <a:ext cx="184600" cy="210075"/>
            </a:xfrm>
            <a:custGeom>
              <a:avLst/>
              <a:gdLst/>
              <a:ahLst/>
              <a:cxnLst/>
              <a:rect l="l" t="t" r="r" b="b"/>
              <a:pathLst>
                <a:path w="7384" h="8403" extrusionOk="0">
                  <a:moveTo>
                    <a:pt x="3567" y="929"/>
                  </a:moveTo>
                  <a:cubicBezTo>
                    <a:pt x="3640" y="929"/>
                    <a:pt x="3714" y="930"/>
                    <a:pt x="3787" y="931"/>
                  </a:cubicBezTo>
                  <a:cubicBezTo>
                    <a:pt x="4359" y="931"/>
                    <a:pt x="4920" y="942"/>
                    <a:pt x="5484" y="942"/>
                  </a:cubicBezTo>
                  <a:cubicBezTo>
                    <a:pt x="5767" y="942"/>
                    <a:pt x="6050" y="939"/>
                    <a:pt x="6336" y="931"/>
                  </a:cubicBezTo>
                  <a:lnTo>
                    <a:pt x="6336" y="931"/>
                  </a:lnTo>
                  <a:cubicBezTo>
                    <a:pt x="6574" y="2860"/>
                    <a:pt x="6336" y="4932"/>
                    <a:pt x="6217" y="6814"/>
                  </a:cubicBezTo>
                  <a:cubicBezTo>
                    <a:pt x="6217" y="6957"/>
                    <a:pt x="6193" y="7099"/>
                    <a:pt x="6193" y="7218"/>
                  </a:cubicBezTo>
                  <a:cubicBezTo>
                    <a:pt x="5871" y="7433"/>
                    <a:pt x="5376" y="7460"/>
                    <a:pt x="4937" y="7460"/>
                  </a:cubicBezTo>
                  <a:cubicBezTo>
                    <a:pt x="4791" y="7460"/>
                    <a:pt x="4651" y="7457"/>
                    <a:pt x="4526" y="7457"/>
                  </a:cubicBezTo>
                  <a:cubicBezTo>
                    <a:pt x="4208" y="7471"/>
                    <a:pt x="3893" y="7479"/>
                    <a:pt x="3580" y="7479"/>
                  </a:cubicBezTo>
                  <a:cubicBezTo>
                    <a:pt x="2858" y="7479"/>
                    <a:pt x="2144" y="7437"/>
                    <a:pt x="1430" y="7338"/>
                  </a:cubicBezTo>
                  <a:cubicBezTo>
                    <a:pt x="1096" y="5242"/>
                    <a:pt x="954" y="3122"/>
                    <a:pt x="977" y="1027"/>
                  </a:cubicBezTo>
                  <a:lnTo>
                    <a:pt x="977" y="1027"/>
                  </a:lnTo>
                  <a:cubicBezTo>
                    <a:pt x="1049" y="1029"/>
                    <a:pt x="1121" y="1029"/>
                    <a:pt x="1193" y="1029"/>
                  </a:cubicBezTo>
                  <a:cubicBezTo>
                    <a:pt x="1978" y="1029"/>
                    <a:pt x="2765" y="929"/>
                    <a:pt x="3567" y="929"/>
                  </a:cubicBezTo>
                  <a:close/>
                  <a:moveTo>
                    <a:pt x="6787" y="0"/>
                  </a:moveTo>
                  <a:cubicBezTo>
                    <a:pt x="6772" y="0"/>
                    <a:pt x="6756" y="1"/>
                    <a:pt x="6740" y="3"/>
                  </a:cubicBezTo>
                  <a:cubicBezTo>
                    <a:pt x="6415" y="11"/>
                    <a:pt x="6087" y="13"/>
                    <a:pt x="5758" y="13"/>
                  </a:cubicBezTo>
                  <a:cubicBezTo>
                    <a:pt x="5100" y="13"/>
                    <a:pt x="4438" y="3"/>
                    <a:pt x="3787" y="3"/>
                  </a:cubicBezTo>
                  <a:cubicBezTo>
                    <a:pt x="2991" y="3"/>
                    <a:pt x="2207" y="103"/>
                    <a:pt x="1417" y="103"/>
                  </a:cubicBezTo>
                  <a:cubicBezTo>
                    <a:pt x="1121" y="103"/>
                    <a:pt x="824" y="89"/>
                    <a:pt x="525" y="50"/>
                  </a:cubicBezTo>
                  <a:cubicBezTo>
                    <a:pt x="497" y="44"/>
                    <a:pt x="469" y="41"/>
                    <a:pt x="442" y="41"/>
                  </a:cubicBezTo>
                  <a:cubicBezTo>
                    <a:pt x="263" y="41"/>
                    <a:pt x="117" y="171"/>
                    <a:pt x="96" y="336"/>
                  </a:cubicBezTo>
                  <a:cubicBezTo>
                    <a:pt x="72" y="384"/>
                    <a:pt x="49" y="455"/>
                    <a:pt x="49" y="503"/>
                  </a:cubicBezTo>
                  <a:cubicBezTo>
                    <a:pt x="1" y="2980"/>
                    <a:pt x="168" y="5456"/>
                    <a:pt x="572" y="7885"/>
                  </a:cubicBezTo>
                  <a:cubicBezTo>
                    <a:pt x="620" y="8028"/>
                    <a:pt x="739" y="8171"/>
                    <a:pt x="906" y="8195"/>
                  </a:cubicBezTo>
                  <a:cubicBezTo>
                    <a:pt x="1870" y="8340"/>
                    <a:pt x="2848" y="8403"/>
                    <a:pt x="3819" y="8403"/>
                  </a:cubicBezTo>
                  <a:cubicBezTo>
                    <a:pt x="4119" y="8403"/>
                    <a:pt x="4418" y="8397"/>
                    <a:pt x="4716" y="8385"/>
                  </a:cubicBezTo>
                  <a:cubicBezTo>
                    <a:pt x="5478" y="8362"/>
                    <a:pt x="6979" y="8362"/>
                    <a:pt x="7098" y="7361"/>
                  </a:cubicBezTo>
                  <a:cubicBezTo>
                    <a:pt x="7241" y="6242"/>
                    <a:pt x="7241" y="5123"/>
                    <a:pt x="7264" y="4004"/>
                  </a:cubicBezTo>
                  <a:cubicBezTo>
                    <a:pt x="7288" y="2789"/>
                    <a:pt x="7383" y="1527"/>
                    <a:pt x="7193" y="336"/>
                  </a:cubicBezTo>
                  <a:cubicBezTo>
                    <a:pt x="7149" y="137"/>
                    <a:pt x="6982"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0"/>
            <p:cNvSpPr/>
            <p:nvPr/>
          </p:nvSpPr>
          <p:spPr>
            <a:xfrm>
              <a:off x="2829725" y="2381500"/>
              <a:ext cx="201250" cy="44075"/>
            </a:xfrm>
            <a:custGeom>
              <a:avLst/>
              <a:gdLst/>
              <a:ahLst/>
              <a:cxnLst/>
              <a:rect l="l" t="t" r="r" b="b"/>
              <a:pathLst>
                <a:path w="8050" h="1763" extrusionOk="0">
                  <a:moveTo>
                    <a:pt x="3882" y="0"/>
                  </a:moveTo>
                  <a:cubicBezTo>
                    <a:pt x="3144" y="0"/>
                    <a:pt x="2691" y="191"/>
                    <a:pt x="2430" y="834"/>
                  </a:cubicBezTo>
                  <a:lnTo>
                    <a:pt x="572" y="834"/>
                  </a:lnTo>
                  <a:cubicBezTo>
                    <a:pt x="0" y="882"/>
                    <a:pt x="0" y="1715"/>
                    <a:pt x="572" y="1763"/>
                  </a:cubicBezTo>
                  <a:cubicBezTo>
                    <a:pt x="2906" y="1763"/>
                    <a:pt x="5240" y="1715"/>
                    <a:pt x="7550" y="1715"/>
                  </a:cubicBezTo>
                  <a:cubicBezTo>
                    <a:pt x="8050" y="1596"/>
                    <a:pt x="8050" y="905"/>
                    <a:pt x="7550" y="810"/>
                  </a:cubicBezTo>
                  <a:lnTo>
                    <a:pt x="5787" y="810"/>
                  </a:lnTo>
                  <a:cubicBezTo>
                    <a:pt x="5311" y="119"/>
                    <a:pt x="4716" y="0"/>
                    <a:pt x="3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0"/>
            <p:cNvSpPr/>
            <p:nvPr/>
          </p:nvSpPr>
          <p:spPr>
            <a:xfrm>
              <a:off x="2882700" y="2510700"/>
              <a:ext cx="15525" cy="84550"/>
            </a:xfrm>
            <a:custGeom>
              <a:avLst/>
              <a:gdLst/>
              <a:ahLst/>
              <a:cxnLst/>
              <a:rect l="l" t="t" r="r" b="b"/>
              <a:pathLst>
                <a:path w="621" h="3382" extrusionOk="0">
                  <a:moveTo>
                    <a:pt x="227" y="0"/>
                  </a:moveTo>
                  <a:cubicBezTo>
                    <a:pt x="120" y="0"/>
                    <a:pt x="13" y="72"/>
                    <a:pt x="1" y="214"/>
                  </a:cubicBezTo>
                  <a:cubicBezTo>
                    <a:pt x="1" y="1191"/>
                    <a:pt x="49" y="2191"/>
                    <a:pt x="144" y="3167"/>
                  </a:cubicBezTo>
                  <a:cubicBezTo>
                    <a:pt x="156" y="3310"/>
                    <a:pt x="281" y="3382"/>
                    <a:pt x="397" y="3382"/>
                  </a:cubicBezTo>
                  <a:cubicBezTo>
                    <a:pt x="513" y="3382"/>
                    <a:pt x="620" y="3310"/>
                    <a:pt x="596" y="3167"/>
                  </a:cubicBezTo>
                  <a:cubicBezTo>
                    <a:pt x="501" y="2191"/>
                    <a:pt x="453" y="1191"/>
                    <a:pt x="453" y="214"/>
                  </a:cubicBezTo>
                  <a:cubicBezTo>
                    <a:pt x="442" y="72"/>
                    <a:pt x="334"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0"/>
            <p:cNvSpPr/>
            <p:nvPr/>
          </p:nvSpPr>
          <p:spPr>
            <a:xfrm>
              <a:off x="2912175" y="2474525"/>
              <a:ext cx="15800" cy="121475"/>
            </a:xfrm>
            <a:custGeom>
              <a:avLst/>
              <a:gdLst/>
              <a:ahLst/>
              <a:cxnLst/>
              <a:rect l="l" t="t" r="r" b="b"/>
              <a:pathLst>
                <a:path w="632" h="4859" extrusionOk="0">
                  <a:moveTo>
                    <a:pt x="230" y="0"/>
                  </a:moveTo>
                  <a:cubicBezTo>
                    <a:pt x="114" y="0"/>
                    <a:pt x="1" y="78"/>
                    <a:pt x="13" y="233"/>
                  </a:cubicBezTo>
                  <a:cubicBezTo>
                    <a:pt x="60" y="1709"/>
                    <a:pt x="156" y="3186"/>
                    <a:pt x="179" y="4662"/>
                  </a:cubicBezTo>
                  <a:cubicBezTo>
                    <a:pt x="191" y="4793"/>
                    <a:pt x="298" y="4859"/>
                    <a:pt x="406" y="4859"/>
                  </a:cubicBezTo>
                  <a:cubicBezTo>
                    <a:pt x="513" y="4859"/>
                    <a:pt x="620" y="4793"/>
                    <a:pt x="632" y="4662"/>
                  </a:cubicBezTo>
                  <a:cubicBezTo>
                    <a:pt x="632" y="3162"/>
                    <a:pt x="537" y="1709"/>
                    <a:pt x="465" y="233"/>
                  </a:cubicBezTo>
                  <a:cubicBezTo>
                    <a:pt x="465" y="78"/>
                    <a:pt x="346"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0"/>
            <p:cNvSpPr/>
            <p:nvPr/>
          </p:nvSpPr>
          <p:spPr>
            <a:xfrm>
              <a:off x="2941650" y="2510700"/>
              <a:ext cx="15800" cy="84550"/>
            </a:xfrm>
            <a:custGeom>
              <a:avLst/>
              <a:gdLst/>
              <a:ahLst/>
              <a:cxnLst/>
              <a:rect l="l" t="t" r="r" b="b"/>
              <a:pathLst>
                <a:path w="632" h="3382" extrusionOk="0">
                  <a:moveTo>
                    <a:pt x="227" y="0"/>
                  </a:moveTo>
                  <a:cubicBezTo>
                    <a:pt x="120" y="0"/>
                    <a:pt x="12" y="72"/>
                    <a:pt x="1" y="214"/>
                  </a:cubicBezTo>
                  <a:cubicBezTo>
                    <a:pt x="1" y="1191"/>
                    <a:pt x="48" y="2191"/>
                    <a:pt x="143" y="3167"/>
                  </a:cubicBezTo>
                  <a:cubicBezTo>
                    <a:pt x="155" y="3310"/>
                    <a:pt x="280" y="3382"/>
                    <a:pt x="399" y="3382"/>
                  </a:cubicBezTo>
                  <a:cubicBezTo>
                    <a:pt x="519" y="3382"/>
                    <a:pt x="632" y="3310"/>
                    <a:pt x="620" y="3167"/>
                  </a:cubicBezTo>
                  <a:cubicBezTo>
                    <a:pt x="524" y="2191"/>
                    <a:pt x="477" y="1191"/>
                    <a:pt x="453" y="214"/>
                  </a:cubicBezTo>
                  <a:cubicBezTo>
                    <a:pt x="441" y="72"/>
                    <a:pt x="334"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0"/>
            <p:cNvSpPr/>
            <p:nvPr/>
          </p:nvSpPr>
          <p:spPr>
            <a:xfrm>
              <a:off x="2971425" y="2474525"/>
              <a:ext cx="15500" cy="121475"/>
            </a:xfrm>
            <a:custGeom>
              <a:avLst/>
              <a:gdLst/>
              <a:ahLst/>
              <a:cxnLst/>
              <a:rect l="l" t="t" r="r" b="b"/>
              <a:pathLst>
                <a:path w="620" h="4859" extrusionOk="0">
                  <a:moveTo>
                    <a:pt x="227" y="0"/>
                  </a:moveTo>
                  <a:cubicBezTo>
                    <a:pt x="113" y="0"/>
                    <a:pt x="0" y="78"/>
                    <a:pt x="0" y="233"/>
                  </a:cubicBezTo>
                  <a:cubicBezTo>
                    <a:pt x="48" y="1709"/>
                    <a:pt x="143" y="3186"/>
                    <a:pt x="167" y="4662"/>
                  </a:cubicBezTo>
                  <a:cubicBezTo>
                    <a:pt x="179" y="4793"/>
                    <a:pt x="286" y="4859"/>
                    <a:pt x="393" y="4859"/>
                  </a:cubicBezTo>
                  <a:cubicBezTo>
                    <a:pt x="500" y="4859"/>
                    <a:pt x="608" y="4793"/>
                    <a:pt x="619" y="4662"/>
                  </a:cubicBezTo>
                  <a:cubicBezTo>
                    <a:pt x="619" y="3162"/>
                    <a:pt x="524" y="1709"/>
                    <a:pt x="453" y="233"/>
                  </a:cubicBezTo>
                  <a:cubicBezTo>
                    <a:pt x="453" y="78"/>
                    <a:pt x="340"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2" name="Google Shape;1582;p110"/>
          <p:cNvSpPr/>
          <p:nvPr/>
        </p:nvSpPr>
        <p:spPr>
          <a:xfrm>
            <a:off x="6507940" y="1661745"/>
            <a:ext cx="197122" cy="250150"/>
          </a:xfrm>
          <a:custGeom>
            <a:avLst/>
            <a:gdLst/>
            <a:ahLst/>
            <a:cxnLst/>
            <a:rect l="l" t="t" r="r" b="b"/>
            <a:pathLst>
              <a:path w="6550" h="8312" extrusionOk="0">
                <a:moveTo>
                  <a:pt x="3239" y="1173"/>
                </a:moveTo>
                <a:cubicBezTo>
                  <a:pt x="3501" y="1459"/>
                  <a:pt x="3763" y="1721"/>
                  <a:pt x="4073" y="1959"/>
                </a:cubicBezTo>
                <a:cubicBezTo>
                  <a:pt x="4478" y="2316"/>
                  <a:pt x="5168" y="2745"/>
                  <a:pt x="5454" y="3269"/>
                </a:cubicBezTo>
                <a:cubicBezTo>
                  <a:pt x="5115" y="3287"/>
                  <a:pt x="4777" y="3293"/>
                  <a:pt x="4438" y="3293"/>
                </a:cubicBezTo>
                <a:cubicBezTo>
                  <a:pt x="3883" y="3293"/>
                  <a:pt x="3327" y="3277"/>
                  <a:pt x="2771" y="3277"/>
                </a:cubicBezTo>
                <a:cubicBezTo>
                  <a:pt x="2356" y="3277"/>
                  <a:pt x="1940" y="3286"/>
                  <a:pt x="1525" y="3316"/>
                </a:cubicBezTo>
                <a:cubicBezTo>
                  <a:pt x="2072" y="2578"/>
                  <a:pt x="2620" y="1840"/>
                  <a:pt x="3239" y="1173"/>
                </a:cubicBezTo>
                <a:close/>
                <a:moveTo>
                  <a:pt x="3286" y="0"/>
                </a:moveTo>
                <a:cubicBezTo>
                  <a:pt x="3166" y="0"/>
                  <a:pt x="3046" y="43"/>
                  <a:pt x="2953" y="125"/>
                </a:cubicBezTo>
                <a:cubicBezTo>
                  <a:pt x="1929" y="1149"/>
                  <a:pt x="1120" y="2364"/>
                  <a:pt x="239" y="3483"/>
                </a:cubicBezTo>
                <a:cubicBezTo>
                  <a:pt x="24" y="3650"/>
                  <a:pt x="0" y="3935"/>
                  <a:pt x="167" y="4126"/>
                </a:cubicBezTo>
                <a:cubicBezTo>
                  <a:pt x="235" y="4278"/>
                  <a:pt x="386" y="4358"/>
                  <a:pt x="536" y="4358"/>
                </a:cubicBezTo>
                <a:cubicBezTo>
                  <a:pt x="598" y="4358"/>
                  <a:pt x="659" y="4344"/>
                  <a:pt x="715" y="4317"/>
                </a:cubicBezTo>
                <a:cubicBezTo>
                  <a:pt x="1405" y="4221"/>
                  <a:pt x="2072" y="4174"/>
                  <a:pt x="2763" y="4174"/>
                </a:cubicBezTo>
                <a:cubicBezTo>
                  <a:pt x="2739" y="5412"/>
                  <a:pt x="2787" y="6627"/>
                  <a:pt x="2906" y="7865"/>
                </a:cubicBezTo>
                <a:cubicBezTo>
                  <a:pt x="2942" y="8163"/>
                  <a:pt x="3192" y="8311"/>
                  <a:pt x="3424" y="8311"/>
                </a:cubicBezTo>
                <a:cubicBezTo>
                  <a:pt x="3656" y="8311"/>
                  <a:pt x="3870" y="8163"/>
                  <a:pt x="3835" y="7865"/>
                </a:cubicBezTo>
                <a:cubicBezTo>
                  <a:pt x="3715" y="6650"/>
                  <a:pt x="3668" y="5412"/>
                  <a:pt x="3692" y="4197"/>
                </a:cubicBezTo>
                <a:lnTo>
                  <a:pt x="3692" y="4197"/>
                </a:lnTo>
                <a:cubicBezTo>
                  <a:pt x="3970" y="4214"/>
                  <a:pt x="4248" y="4222"/>
                  <a:pt x="4527" y="4222"/>
                </a:cubicBezTo>
                <a:cubicBezTo>
                  <a:pt x="5034" y="4222"/>
                  <a:pt x="5542" y="4196"/>
                  <a:pt x="6049" y="4150"/>
                </a:cubicBezTo>
                <a:cubicBezTo>
                  <a:pt x="6287" y="4126"/>
                  <a:pt x="6549" y="3959"/>
                  <a:pt x="6526" y="3697"/>
                </a:cubicBezTo>
                <a:cubicBezTo>
                  <a:pt x="6359" y="2030"/>
                  <a:pt x="4430" y="1530"/>
                  <a:pt x="3692" y="220"/>
                </a:cubicBezTo>
                <a:cubicBezTo>
                  <a:pt x="3597" y="72"/>
                  <a:pt x="3442" y="0"/>
                  <a:pt x="3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110"/>
          <p:cNvGrpSpPr/>
          <p:nvPr/>
        </p:nvGrpSpPr>
        <p:grpSpPr>
          <a:xfrm>
            <a:off x="2944534" y="1661468"/>
            <a:ext cx="309708" cy="259449"/>
            <a:chOff x="2218750" y="2385225"/>
            <a:chExt cx="257275" cy="215525"/>
          </a:xfrm>
        </p:grpSpPr>
        <p:sp>
          <p:nvSpPr>
            <p:cNvPr id="1584" name="Google Shape;1584;p110"/>
            <p:cNvSpPr/>
            <p:nvPr/>
          </p:nvSpPr>
          <p:spPr>
            <a:xfrm>
              <a:off x="2290925" y="2483200"/>
              <a:ext cx="117650" cy="44800"/>
            </a:xfrm>
            <a:custGeom>
              <a:avLst/>
              <a:gdLst/>
              <a:ahLst/>
              <a:cxnLst/>
              <a:rect l="l" t="t" r="r" b="b"/>
              <a:pathLst>
                <a:path w="4706" h="1792" extrusionOk="0">
                  <a:moveTo>
                    <a:pt x="4091" y="0"/>
                  </a:moveTo>
                  <a:cubicBezTo>
                    <a:pt x="3955" y="0"/>
                    <a:pt x="3821" y="71"/>
                    <a:pt x="3739" y="243"/>
                  </a:cubicBezTo>
                  <a:cubicBezTo>
                    <a:pt x="3516" y="700"/>
                    <a:pt x="3065" y="882"/>
                    <a:pt x="2577" y="882"/>
                  </a:cubicBezTo>
                  <a:cubicBezTo>
                    <a:pt x="1972" y="882"/>
                    <a:pt x="1309" y="601"/>
                    <a:pt x="953" y="219"/>
                  </a:cubicBezTo>
                  <a:cubicBezTo>
                    <a:pt x="857" y="112"/>
                    <a:pt x="749" y="68"/>
                    <a:pt x="644" y="68"/>
                  </a:cubicBezTo>
                  <a:cubicBezTo>
                    <a:pt x="303" y="68"/>
                    <a:pt x="1" y="534"/>
                    <a:pt x="310" y="862"/>
                  </a:cubicBezTo>
                  <a:cubicBezTo>
                    <a:pt x="836" y="1437"/>
                    <a:pt x="1731" y="1791"/>
                    <a:pt x="2582" y="1791"/>
                  </a:cubicBezTo>
                  <a:cubicBezTo>
                    <a:pt x="3389" y="1791"/>
                    <a:pt x="4154" y="1472"/>
                    <a:pt x="4525" y="719"/>
                  </a:cubicBezTo>
                  <a:cubicBezTo>
                    <a:pt x="4705" y="343"/>
                    <a:pt x="4390" y="0"/>
                    <a:pt x="4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0"/>
            <p:cNvSpPr/>
            <p:nvPr/>
          </p:nvSpPr>
          <p:spPr>
            <a:xfrm>
              <a:off x="2249100" y="2498350"/>
              <a:ext cx="201925" cy="65350"/>
            </a:xfrm>
            <a:custGeom>
              <a:avLst/>
              <a:gdLst/>
              <a:ahLst/>
              <a:cxnLst/>
              <a:rect l="l" t="t" r="r" b="b"/>
              <a:pathLst>
                <a:path w="8077" h="2614" extrusionOk="0">
                  <a:moveTo>
                    <a:pt x="7455" y="0"/>
                  </a:moveTo>
                  <a:cubicBezTo>
                    <a:pt x="7318" y="0"/>
                    <a:pt x="7185" y="69"/>
                    <a:pt x="7103" y="232"/>
                  </a:cubicBezTo>
                  <a:cubicBezTo>
                    <a:pt x="6611" y="1282"/>
                    <a:pt x="5572" y="1704"/>
                    <a:pt x="4457" y="1704"/>
                  </a:cubicBezTo>
                  <a:cubicBezTo>
                    <a:pt x="3141" y="1704"/>
                    <a:pt x="1719" y="1117"/>
                    <a:pt x="959" y="280"/>
                  </a:cubicBezTo>
                  <a:cubicBezTo>
                    <a:pt x="863" y="173"/>
                    <a:pt x="755" y="129"/>
                    <a:pt x="649" y="129"/>
                  </a:cubicBezTo>
                  <a:cubicBezTo>
                    <a:pt x="308" y="129"/>
                    <a:pt x="1" y="595"/>
                    <a:pt x="292" y="923"/>
                  </a:cubicBezTo>
                  <a:cubicBezTo>
                    <a:pt x="1223" y="1953"/>
                    <a:pt x="2890" y="2614"/>
                    <a:pt x="4462" y="2614"/>
                  </a:cubicBezTo>
                  <a:cubicBezTo>
                    <a:pt x="5908" y="2614"/>
                    <a:pt x="7274" y="2055"/>
                    <a:pt x="7913" y="708"/>
                  </a:cubicBezTo>
                  <a:cubicBezTo>
                    <a:pt x="8077" y="332"/>
                    <a:pt x="7756" y="0"/>
                    <a:pt x="7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0"/>
            <p:cNvSpPr/>
            <p:nvPr/>
          </p:nvSpPr>
          <p:spPr>
            <a:xfrm>
              <a:off x="2218750" y="2521550"/>
              <a:ext cx="257275" cy="79200"/>
            </a:xfrm>
            <a:custGeom>
              <a:avLst/>
              <a:gdLst/>
              <a:ahLst/>
              <a:cxnLst/>
              <a:rect l="l" t="t" r="r" b="b"/>
              <a:pathLst>
                <a:path w="10291" h="3168" extrusionOk="0">
                  <a:moveTo>
                    <a:pt x="9658" y="1"/>
                  </a:moveTo>
                  <a:cubicBezTo>
                    <a:pt x="9522" y="1"/>
                    <a:pt x="9392" y="69"/>
                    <a:pt x="9317" y="233"/>
                  </a:cubicBezTo>
                  <a:cubicBezTo>
                    <a:pt x="8657" y="1663"/>
                    <a:pt x="7226" y="2239"/>
                    <a:pt x="5690" y="2239"/>
                  </a:cubicBezTo>
                  <a:cubicBezTo>
                    <a:pt x="3901" y="2239"/>
                    <a:pt x="1971" y="1456"/>
                    <a:pt x="958" y="328"/>
                  </a:cubicBezTo>
                  <a:cubicBezTo>
                    <a:pt x="863" y="221"/>
                    <a:pt x="754" y="177"/>
                    <a:pt x="649" y="177"/>
                  </a:cubicBezTo>
                  <a:cubicBezTo>
                    <a:pt x="307" y="177"/>
                    <a:pt x="0" y="644"/>
                    <a:pt x="292" y="971"/>
                  </a:cubicBezTo>
                  <a:cubicBezTo>
                    <a:pt x="1474" y="2303"/>
                    <a:pt x="3647" y="3167"/>
                    <a:pt x="5692" y="3167"/>
                  </a:cubicBezTo>
                  <a:cubicBezTo>
                    <a:pt x="7559" y="3167"/>
                    <a:pt x="9320" y="2448"/>
                    <a:pt x="10127" y="709"/>
                  </a:cubicBezTo>
                  <a:cubicBezTo>
                    <a:pt x="10291" y="333"/>
                    <a:pt x="9959" y="1"/>
                    <a:pt x="9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0"/>
            <p:cNvSpPr/>
            <p:nvPr/>
          </p:nvSpPr>
          <p:spPr>
            <a:xfrm>
              <a:off x="2336200" y="2385225"/>
              <a:ext cx="33325" cy="105350"/>
            </a:xfrm>
            <a:custGeom>
              <a:avLst/>
              <a:gdLst/>
              <a:ahLst/>
              <a:cxnLst/>
              <a:rect l="l" t="t" r="r" b="b"/>
              <a:pathLst>
                <a:path w="1333" h="4214" extrusionOk="0">
                  <a:moveTo>
                    <a:pt x="705" y="0"/>
                  </a:moveTo>
                  <a:cubicBezTo>
                    <a:pt x="470" y="0"/>
                    <a:pt x="225" y="149"/>
                    <a:pt x="214" y="447"/>
                  </a:cubicBezTo>
                  <a:cubicBezTo>
                    <a:pt x="142" y="1352"/>
                    <a:pt x="166" y="2233"/>
                    <a:pt x="190" y="3138"/>
                  </a:cubicBezTo>
                  <a:cubicBezTo>
                    <a:pt x="71" y="3257"/>
                    <a:pt x="23" y="3424"/>
                    <a:pt x="23" y="3566"/>
                  </a:cubicBezTo>
                  <a:cubicBezTo>
                    <a:pt x="0" y="3911"/>
                    <a:pt x="287" y="4211"/>
                    <a:pt x="627" y="4211"/>
                  </a:cubicBezTo>
                  <a:cubicBezTo>
                    <a:pt x="640" y="4211"/>
                    <a:pt x="653" y="4210"/>
                    <a:pt x="666" y="4209"/>
                  </a:cubicBezTo>
                  <a:cubicBezTo>
                    <a:pt x="683" y="4212"/>
                    <a:pt x="701" y="4213"/>
                    <a:pt x="718" y="4213"/>
                  </a:cubicBezTo>
                  <a:cubicBezTo>
                    <a:pt x="867" y="4213"/>
                    <a:pt x="1012" y="4126"/>
                    <a:pt x="1119" y="4019"/>
                  </a:cubicBezTo>
                  <a:cubicBezTo>
                    <a:pt x="1333" y="3757"/>
                    <a:pt x="1333" y="3376"/>
                    <a:pt x="1119" y="3114"/>
                  </a:cubicBezTo>
                  <a:lnTo>
                    <a:pt x="1095" y="3114"/>
                  </a:lnTo>
                  <a:cubicBezTo>
                    <a:pt x="1095" y="2209"/>
                    <a:pt x="1071" y="1328"/>
                    <a:pt x="1142" y="447"/>
                  </a:cubicBezTo>
                  <a:cubicBezTo>
                    <a:pt x="1166" y="149"/>
                    <a:pt x="940"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110"/>
          <p:cNvGrpSpPr/>
          <p:nvPr/>
        </p:nvGrpSpPr>
        <p:grpSpPr>
          <a:xfrm>
            <a:off x="2240882" y="1661558"/>
            <a:ext cx="318977" cy="257102"/>
            <a:chOff x="1634225" y="2385300"/>
            <a:chExt cx="264975" cy="213575"/>
          </a:xfrm>
        </p:grpSpPr>
        <p:sp>
          <p:nvSpPr>
            <p:cNvPr id="1589" name="Google Shape;1589;p110"/>
            <p:cNvSpPr/>
            <p:nvPr/>
          </p:nvSpPr>
          <p:spPr>
            <a:xfrm>
              <a:off x="1634225" y="2385300"/>
              <a:ext cx="264975" cy="213575"/>
            </a:xfrm>
            <a:custGeom>
              <a:avLst/>
              <a:gdLst/>
              <a:ahLst/>
              <a:cxnLst/>
              <a:rect l="l" t="t" r="r" b="b"/>
              <a:pathLst>
                <a:path w="10599" h="8543" extrusionOk="0">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0"/>
            <p:cNvSpPr/>
            <p:nvPr/>
          </p:nvSpPr>
          <p:spPr>
            <a:xfrm>
              <a:off x="1681875" y="2427900"/>
              <a:ext cx="75025" cy="88825"/>
            </a:xfrm>
            <a:custGeom>
              <a:avLst/>
              <a:gdLst/>
              <a:ahLst/>
              <a:cxnLst/>
              <a:rect l="l" t="t" r="r" b="b"/>
              <a:pathLst>
                <a:path w="3001" h="3553" extrusionOk="0">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0"/>
            <p:cNvSpPr/>
            <p:nvPr/>
          </p:nvSpPr>
          <p:spPr>
            <a:xfrm>
              <a:off x="1775600" y="2447875"/>
              <a:ext cx="69925" cy="19450"/>
            </a:xfrm>
            <a:custGeom>
              <a:avLst/>
              <a:gdLst/>
              <a:ahLst/>
              <a:cxnLst/>
              <a:rect l="l" t="t" r="r" b="b"/>
              <a:pathLst>
                <a:path w="2797" h="778" extrusionOk="0">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0"/>
            <p:cNvSpPr/>
            <p:nvPr/>
          </p:nvSpPr>
          <p:spPr>
            <a:xfrm>
              <a:off x="1775600" y="2483600"/>
              <a:ext cx="69925" cy="19750"/>
            </a:xfrm>
            <a:custGeom>
              <a:avLst/>
              <a:gdLst/>
              <a:ahLst/>
              <a:cxnLst/>
              <a:rect l="l" t="t" r="r" b="b"/>
              <a:pathLst>
                <a:path w="2797" h="790" extrusionOk="0">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0"/>
            <p:cNvSpPr/>
            <p:nvPr/>
          </p:nvSpPr>
          <p:spPr>
            <a:xfrm>
              <a:off x="1708425" y="2525550"/>
              <a:ext cx="117475" cy="27425"/>
            </a:xfrm>
            <a:custGeom>
              <a:avLst/>
              <a:gdLst/>
              <a:ahLst/>
              <a:cxnLst/>
              <a:rect l="l" t="t" r="r" b="b"/>
              <a:pathLst>
                <a:path w="4699" h="1097" extrusionOk="0">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110"/>
          <p:cNvGrpSpPr/>
          <p:nvPr/>
        </p:nvGrpSpPr>
        <p:grpSpPr>
          <a:xfrm>
            <a:off x="1581531" y="1656622"/>
            <a:ext cx="245876" cy="245304"/>
            <a:chOff x="1086500" y="2381200"/>
            <a:chExt cx="204250" cy="203775"/>
          </a:xfrm>
        </p:grpSpPr>
        <p:sp>
          <p:nvSpPr>
            <p:cNvPr id="1595" name="Google Shape;1595;p110"/>
            <p:cNvSpPr/>
            <p:nvPr/>
          </p:nvSpPr>
          <p:spPr>
            <a:xfrm>
              <a:off x="1086500" y="2413200"/>
              <a:ext cx="38125" cy="171350"/>
            </a:xfrm>
            <a:custGeom>
              <a:avLst/>
              <a:gdLst/>
              <a:ahLst/>
              <a:cxnLst/>
              <a:rect l="l" t="t" r="r" b="b"/>
              <a:pathLst>
                <a:path w="1525" h="6854" extrusionOk="0">
                  <a:moveTo>
                    <a:pt x="573" y="0"/>
                  </a:moveTo>
                  <a:cubicBezTo>
                    <a:pt x="298" y="0"/>
                    <a:pt x="1" y="223"/>
                    <a:pt x="72" y="566"/>
                  </a:cubicBezTo>
                  <a:cubicBezTo>
                    <a:pt x="453" y="2495"/>
                    <a:pt x="620" y="4448"/>
                    <a:pt x="572" y="6424"/>
                  </a:cubicBezTo>
                  <a:cubicBezTo>
                    <a:pt x="596" y="6710"/>
                    <a:pt x="816" y="6853"/>
                    <a:pt x="1037" y="6853"/>
                  </a:cubicBezTo>
                  <a:cubicBezTo>
                    <a:pt x="1257" y="6853"/>
                    <a:pt x="1477" y="6710"/>
                    <a:pt x="1501" y="6424"/>
                  </a:cubicBezTo>
                  <a:cubicBezTo>
                    <a:pt x="1525" y="4376"/>
                    <a:pt x="1358" y="2328"/>
                    <a:pt x="977" y="328"/>
                  </a:cubicBezTo>
                  <a:cubicBezTo>
                    <a:pt x="929" y="99"/>
                    <a:pt x="75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0"/>
            <p:cNvSpPr/>
            <p:nvPr/>
          </p:nvSpPr>
          <p:spPr>
            <a:xfrm>
              <a:off x="1146925" y="2494925"/>
              <a:ext cx="25325" cy="89025"/>
            </a:xfrm>
            <a:custGeom>
              <a:avLst/>
              <a:gdLst/>
              <a:ahLst/>
              <a:cxnLst/>
              <a:rect l="l" t="t" r="r" b="b"/>
              <a:pathLst>
                <a:path w="1013" h="3561" extrusionOk="0">
                  <a:moveTo>
                    <a:pt x="456" y="0"/>
                  </a:moveTo>
                  <a:cubicBezTo>
                    <a:pt x="227" y="0"/>
                    <a:pt x="1" y="155"/>
                    <a:pt x="13" y="464"/>
                  </a:cubicBezTo>
                  <a:cubicBezTo>
                    <a:pt x="13" y="1346"/>
                    <a:pt x="84" y="2251"/>
                    <a:pt x="84" y="3132"/>
                  </a:cubicBezTo>
                  <a:cubicBezTo>
                    <a:pt x="108" y="3417"/>
                    <a:pt x="328" y="3560"/>
                    <a:pt x="549" y="3560"/>
                  </a:cubicBezTo>
                  <a:cubicBezTo>
                    <a:pt x="769" y="3560"/>
                    <a:pt x="989" y="3417"/>
                    <a:pt x="1013" y="3132"/>
                  </a:cubicBezTo>
                  <a:cubicBezTo>
                    <a:pt x="1013" y="2251"/>
                    <a:pt x="941" y="1346"/>
                    <a:pt x="918" y="464"/>
                  </a:cubicBezTo>
                  <a:cubicBezTo>
                    <a:pt x="918" y="155"/>
                    <a:pt x="685"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0"/>
            <p:cNvSpPr/>
            <p:nvPr/>
          </p:nvSpPr>
          <p:spPr>
            <a:xfrm>
              <a:off x="1182950" y="2440150"/>
              <a:ext cx="26825" cy="144400"/>
            </a:xfrm>
            <a:custGeom>
              <a:avLst/>
              <a:gdLst/>
              <a:ahLst/>
              <a:cxnLst/>
              <a:rect l="l" t="t" r="r" b="b"/>
              <a:pathLst>
                <a:path w="1073" h="5776" extrusionOk="0">
                  <a:moveTo>
                    <a:pt x="453" y="0"/>
                  </a:moveTo>
                  <a:cubicBezTo>
                    <a:pt x="227" y="0"/>
                    <a:pt x="1" y="155"/>
                    <a:pt x="1" y="465"/>
                  </a:cubicBezTo>
                  <a:cubicBezTo>
                    <a:pt x="1" y="2084"/>
                    <a:pt x="143" y="3703"/>
                    <a:pt x="167" y="5346"/>
                  </a:cubicBezTo>
                  <a:cubicBezTo>
                    <a:pt x="179" y="5632"/>
                    <a:pt x="394" y="5775"/>
                    <a:pt x="611" y="5775"/>
                  </a:cubicBezTo>
                  <a:cubicBezTo>
                    <a:pt x="828" y="5775"/>
                    <a:pt x="1048" y="5632"/>
                    <a:pt x="1072" y="5346"/>
                  </a:cubicBezTo>
                  <a:cubicBezTo>
                    <a:pt x="1072" y="3703"/>
                    <a:pt x="929" y="2084"/>
                    <a:pt x="906" y="465"/>
                  </a:cubicBezTo>
                  <a:cubicBezTo>
                    <a:pt x="906" y="155"/>
                    <a:pt x="679"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0"/>
            <p:cNvSpPr/>
            <p:nvPr/>
          </p:nvSpPr>
          <p:spPr>
            <a:xfrm>
              <a:off x="1213900" y="2381200"/>
              <a:ext cx="39325" cy="203775"/>
            </a:xfrm>
            <a:custGeom>
              <a:avLst/>
              <a:gdLst/>
              <a:ahLst/>
              <a:cxnLst/>
              <a:rect l="l" t="t" r="r" b="b"/>
              <a:pathLst>
                <a:path w="1573" h="8151" extrusionOk="0">
                  <a:moveTo>
                    <a:pt x="465" y="1"/>
                  </a:moveTo>
                  <a:cubicBezTo>
                    <a:pt x="233" y="1"/>
                    <a:pt x="1" y="155"/>
                    <a:pt x="1" y="465"/>
                  </a:cubicBezTo>
                  <a:cubicBezTo>
                    <a:pt x="25" y="2894"/>
                    <a:pt x="644" y="5275"/>
                    <a:pt x="596" y="7704"/>
                  </a:cubicBezTo>
                  <a:cubicBezTo>
                    <a:pt x="596" y="8002"/>
                    <a:pt x="823" y="8151"/>
                    <a:pt x="1052" y="8151"/>
                  </a:cubicBezTo>
                  <a:cubicBezTo>
                    <a:pt x="1281" y="8151"/>
                    <a:pt x="1513" y="8002"/>
                    <a:pt x="1525" y="7704"/>
                  </a:cubicBezTo>
                  <a:cubicBezTo>
                    <a:pt x="1573" y="5275"/>
                    <a:pt x="954" y="2894"/>
                    <a:pt x="930" y="465"/>
                  </a:cubicBezTo>
                  <a:cubicBezTo>
                    <a:pt x="930" y="155"/>
                    <a:pt x="698"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0"/>
            <p:cNvSpPr/>
            <p:nvPr/>
          </p:nvSpPr>
          <p:spPr>
            <a:xfrm>
              <a:off x="1259525" y="2453075"/>
              <a:ext cx="31225" cy="131475"/>
            </a:xfrm>
            <a:custGeom>
              <a:avLst/>
              <a:gdLst/>
              <a:ahLst/>
              <a:cxnLst/>
              <a:rect l="l" t="t" r="r" b="b"/>
              <a:pathLst>
                <a:path w="1249" h="5259" extrusionOk="0">
                  <a:moveTo>
                    <a:pt x="560" y="1"/>
                  </a:moveTo>
                  <a:cubicBezTo>
                    <a:pt x="294" y="1"/>
                    <a:pt x="0" y="224"/>
                    <a:pt x="57" y="567"/>
                  </a:cubicBezTo>
                  <a:cubicBezTo>
                    <a:pt x="248" y="1972"/>
                    <a:pt x="319" y="3401"/>
                    <a:pt x="272" y="4829"/>
                  </a:cubicBezTo>
                  <a:cubicBezTo>
                    <a:pt x="295" y="5115"/>
                    <a:pt x="516" y="5258"/>
                    <a:pt x="736" y="5258"/>
                  </a:cubicBezTo>
                  <a:cubicBezTo>
                    <a:pt x="956" y="5258"/>
                    <a:pt x="1177" y="5115"/>
                    <a:pt x="1200" y="4829"/>
                  </a:cubicBezTo>
                  <a:cubicBezTo>
                    <a:pt x="1248" y="3329"/>
                    <a:pt x="1153" y="1805"/>
                    <a:pt x="938" y="329"/>
                  </a:cubicBezTo>
                  <a:cubicBezTo>
                    <a:pt x="900" y="100"/>
                    <a:pt x="73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3225</Words>
  <Application>Microsoft Office PowerPoint</Application>
  <PresentationFormat>On-screen Show (16:9)</PresentationFormat>
  <Paragraphs>788</Paragraphs>
  <Slides>118</Slides>
  <Notes>117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118</vt:i4>
      </vt:variant>
    </vt:vector>
  </HeadingPairs>
  <TitlesOfParts>
    <vt:vector size="135" baseType="lpstr">
      <vt:lpstr>Roboto Medium</vt:lpstr>
      <vt:lpstr>Roboto Mono</vt:lpstr>
      <vt:lpstr>roboto</vt:lpstr>
      <vt:lpstr>Muli</vt:lpstr>
      <vt:lpstr>Concert One</vt:lpstr>
      <vt:lpstr>Anonymous Pro</vt:lpstr>
      <vt:lpstr>Calibri</vt:lpstr>
      <vt:lpstr>Amatic SC</vt:lpstr>
      <vt:lpstr>Proxima Nova Semibold</vt:lpstr>
      <vt:lpstr>Arial</vt:lpstr>
      <vt:lpstr>Times New Roman</vt:lpstr>
      <vt:lpstr>Roboto Mono Medium</vt:lpstr>
      <vt:lpstr>Coming Soon</vt:lpstr>
      <vt:lpstr>Proxima Nova</vt:lpstr>
      <vt:lpstr>Notebook Lesson by Slidesgo</vt:lpstr>
      <vt:lpstr>Slidesgo Final Pages</vt:lpstr>
      <vt:lpstr>Slidesgo Final Pages</vt:lpstr>
      <vt:lpstr>PARTS OF SPEECH &amp;  TENSES</vt:lpstr>
      <vt:lpstr>Team Members</vt:lpstr>
      <vt:lpstr>Table of Contents!</vt:lpstr>
      <vt:lpstr>PowerPoint Presentation</vt:lpstr>
      <vt:lpstr>01</vt:lpstr>
      <vt:lpstr>Nouns</vt:lpstr>
      <vt:lpstr>Mercury</vt:lpstr>
      <vt:lpstr>02</vt:lpstr>
      <vt:lpstr>Pronouns</vt:lpstr>
      <vt:lpstr>Mercury</vt:lpstr>
      <vt:lpstr>03</vt:lpstr>
      <vt:lpstr>Verb</vt:lpstr>
      <vt:lpstr>Mercury</vt:lpstr>
      <vt:lpstr>PowerPoint Presentation</vt:lpstr>
      <vt:lpstr>PowerPoint Presentation</vt:lpstr>
      <vt:lpstr>04</vt:lpstr>
      <vt:lpstr>Adjective</vt:lpstr>
      <vt:lpstr>Mercury</vt:lpstr>
      <vt:lpstr>Mercury</vt:lpstr>
      <vt:lpstr>05</vt:lpstr>
      <vt:lpstr>Adverb</vt:lpstr>
      <vt:lpstr>Mercury</vt:lpstr>
      <vt:lpstr>06</vt:lpstr>
      <vt:lpstr>Preposition</vt:lpstr>
      <vt:lpstr>Mercury</vt:lpstr>
      <vt:lpstr>07</vt:lpstr>
      <vt:lpstr>Conjunction</vt:lpstr>
      <vt:lpstr>Mercury</vt:lpstr>
      <vt:lpstr>08</vt:lpstr>
      <vt:lpstr>Interjections</vt:lpstr>
      <vt:lpstr>Mercury</vt:lpstr>
      <vt:lpstr>31,500</vt:lpstr>
      <vt:lpstr>31,500</vt:lpstr>
      <vt:lpstr>PowerPoint Presentation</vt:lpstr>
      <vt:lpstr>Mercury</vt:lpstr>
      <vt:lpstr>Introduction</vt:lpstr>
      <vt:lpstr>—Someone Famous</vt:lpstr>
      <vt:lpstr>—Someone Famous</vt:lpstr>
      <vt:lpstr>What is this topic about?</vt:lpstr>
      <vt:lpstr>Why don’t we talk about his topic now?</vt:lpstr>
      <vt:lpstr>Saturn</vt:lpstr>
      <vt:lpstr>Venus</vt:lpstr>
      <vt:lpstr>LESSON NAME</vt:lpstr>
      <vt:lpstr>Features of the topic</vt:lpstr>
      <vt:lpstr>Mercury</vt:lpstr>
      <vt:lpstr>4,759</vt:lpstr>
      <vt:lpstr>10%</vt:lpstr>
      <vt:lpstr>PowerPoint Presentation</vt:lpstr>
      <vt:lpstr>55%</vt:lpstr>
      <vt:lpstr>Practical uses of this subject</vt:lpstr>
      <vt:lpstr>Did you know this?</vt:lpstr>
      <vt:lpstr>31,500</vt:lpstr>
      <vt:lpstr>PowerPoint Presentation</vt:lpstr>
      <vt:lpstr>589</vt:lpstr>
      <vt:lpstr>Problem</vt:lpstr>
      <vt:lpstr>Did you know?</vt:lpstr>
      <vt:lpstr>Process</vt:lpstr>
      <vt:lpstr>PowerPoint Presentation</vt:lpstr>
      <vt:lpstr>The learning process</vt:lpstr>
      <vt:lpstr>Relations between concepts</vt:lpstr>
      <vt:lpstr>Exams and retakes calendar</vt:lpstr>
      <vt:lpstr>Insert your multimedia content here</vt:lpstr>
      <vt:lpstr>Main concepts to know</vt:lpstr>
      <vt:lpstr>Exam’s grades</vt:lpstr>
      <vt:lpstr>Overview diagram</vt:lpstr>
      <vt:lpstr>This is a gantt chart</vt:lpstr>
      <vt:lpstr>Homework checklist</vt:lpstr>
      <vt:lpstr>In case you need another diagram</vt:lpstr>
      <vt:lpstr>Learn the difference</vt:lpstr>
      <vt:lpstr>Classes timetable</vt:lpstr>
      <vt:lpstr>Let’s have a look at this graphic</vt:lpstr>
      <vt:lpstr>Awesome words</vt:lpstr>
      <vt:lpstr>You can use this diagram</vt:lpstr>
      <vt:lpstr>Some percentages</vt:lpstr>
      <vt:lpstr>Locations</vt:lpstr>
      <vt:lpstr>PowerPoint Presentation</vt:lpstr>
      <vt:lpstr>PowerPoint Presentation</vt:lpstr>
      <vt:lpstr>PowerPoint Presentation</vt:lpstr>
      <vt:lpstr>PowerPoint Presentation</vt:lpstr>
      <vt:lpstr>PowerPoint Presentation</vt:lpstr>
      <vt:lpstr>A picture reinforces the concept</vt:lpstr>
      <vt:lpstr>You can use this graph</vt:lpstr>
      <vt:lpstr>A picture is worth a thousand words</vt:lpstr>
      <vt:lpstr>This infographic might help</vt:lpstr>
      <vt:lpstr>Data review</vt:lpstr>
      <vt:lpstr>A little brainstorming</vt:lpstr>
      <vt:lpstr>Some geography of your country</vt:lpstr>
      <vt:lpstr>Review of concepts</vt:lpstr>
      <vt:lpstr>Revise concepts</vt:lpstr>
      <vt:lpstr>Percentages per classroom</vt:lpstr>
      <vt:lpstr>You might not know this</vt:lpstr>
      <vt:lpstr>Exercise</vt:lpstr>
      <vt:lpstr>Materials for every class</vt:lpstr>
      <vt:lpstr>Progress made</vt:lpstr>
      <vt:lpstr>Conclusions</vt:lpstr>
      <vt:lpstr>Assignment</vt:lpstr>
      <vt:lpstr>Timmy Jimmy</vt:lpstr>
      <vt:lpstr>Thanks!</vt:lpstr>
      <vt:lpstr>Universal Icon Pack</vt:lpstr>
      <vt:lpstr>Universal Icon Pack (I)</vt:lpstr>
      <vt:lpstr>Premium alternative infographics</vt:lpstr>
      <vt:lpstr>Alternative resources</vt:lpstr>
      <vt:lpstr>Premium alternative resources</vt:lpstr>
      <vt:lpstr>Resources</vt:lpstr>
      <vt:lpstr>Resources</vt:lpstr>
      <vt:lpstr>Premium resources</vt:lpstr>
      <vt:lpstr>Premium resources</vt:lpstr>
      <vt:lpstr>Instructions for use</vt:lpstr>
      <vt:lpstr>Instructions for use (premium users)</vt:lpstr>
      <vt:lpstr>Fonts &amp; colors used</vt:lpstr>
      <vt:lpstr>PowerPoint Presentation</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PARTS OF SPEECH &amp;  TENSES</dc:title>
  <dc:creator>Tamilarasi S</dc:creator>
  <cp:lastModifiedBy>Tamilarasi S</cp:lastModifiedBy>
  <cp:revision>2</cp:revision>
  <dcterms:modified xsi:type="dcterms:W3CDTF">2024-02-29T02:30:33Z</dcterms:modified>
</cp:coreProperties>
</file>